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74" r:id="rId10"/>
    <p:sldId id="275" r:id="rId11"/>
    <p:sldId id="272" r:id="rId12"/>
    <p:sldId id="273" r:id="rId13"/>
    <p:sldId id="270" r:id="rId14"/>
    <p:sldId id="271" r:id="rId15"/>
    <p:sldId id="268" r:id="rId16"/>
    <p:sldId id="269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" y="8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CCCD-29C1-4C21-A7A5-88F6EDAB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843-D511-445D-844D-7F64D7AAB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D282-2D10-4B78-AFC9-DC4D4A21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0B50-4F6C-432F-9380-E47C1266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07F6-F776-41A2-B941-FE85906E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89C6-ADC8-4595-8A26-61D2FED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ABD70-2EDE-4A9D-83E5-204F0274F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03D9-3F11-4728-AEEE-63AFE8D5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7141-2503-40B1-9DB6-94F5F8F0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2A62-F849-4998-8494-EF886D2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BFB54-CF0E-445E-82AA-2E35CD2C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4EF52-0DC8-4FB6-B9D9-F978FE75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6824-3B51-462E-A16E-219FBAB9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A55F-44F9-446A-AD4E-25A9CF87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EAE0-D359-4521-BFB4-F1007A3E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FFFF-A6D5-477A-95E8-278F92A5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339C-C455-47A3-A5EC-00CA5A8E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78B9-63C3-475C-9A0E-CC257CAB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7119-3840-4691-97AB-AC167CE9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F103-5584-4135-A133-2B597FB4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3FC1-4E52-4074-B8B6-FFDFD02B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F8C8-E39F-45D7-8708-C3EAB85D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B603-5D2E-4276-99D6-570B5E89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CC65-A72C-48E4-8932-B59A924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5CBC-CF82-4C8D-A972-E3E63359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F9D0-0D8B-4375-A64C-F62044D5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E530-B5DF-43F0-9F89-2876802C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C4350-85E6-4ACE-933A-18CADA2F8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9864-A429-48B7-8744-1DA97444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04C8-A02D-46AA-8CF5-B72E7C7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C97C-2D49-4C6D-A8C2-5789460D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3090-2184-4380-AE06-A47C4787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B5C1-FF31-4C4F-BBE0-E97B9E744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F44A9-4FFA-4148-9411-CA6CB283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0CBA7-0905-4654-8DF1-2ECDA89D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6B435-89AD-499E-B264-5EDFA0927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249DA-D992-4E99-8E35-C8C7CEFE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F12D7-588A-4A72-A24A-B1A445BA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9B030-CC5D-403F-BE41-602003D6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F28-F1AB-4FF8-A8C9-3BA989E9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FD65-4DC0-4ABD-B2F1-5441C30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AA48C-6799-45A4-B894-B6AC283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269B9-F788-459B-8B88-856006B9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27AA5-0463-40FB-AAC4-D9104B96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33194-9324-4A45-80E9-5EDC648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643DC-A16B-4BA4-B851-B6585D5A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BD6B-9433-4895-B095-BB877E61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F086-D98F-45A7-A308-963D4FCD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93E8B-A56B-4E32-AB8D-B7D55F16D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BB5E-95E6-4E0F-956C-BEB865E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6504-C971-47B4-84D4-D895F322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B31B0-F1F2-4E31-B91E-CA7F657D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A9C8-3590-4572-ADEA-DE244867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4AAF3-D524-467C-9001-D8D1F7CD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24865-B440-4A24-9557-C0AC8642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3869-347E-414B-B425-C366E1E7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24B3-A17B-4CA8-A580-0AC2F8EB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E4AE7-1690-4A4F-98F9-FBFB53F4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55EBB-DB77-4B32-8371-B4DBCE34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2253-F812-4573-AD38-F7193504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2759-2262-4AEE-8E5F-54DBF7AEB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8E36-97FC-4C74-BA8B-E69A19101CD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8998-CB79-44B5-A0A7-FE9D0330E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4AC7-0092-4299-8002-088F5246C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9BE4E3D9-98CC-4810-8222-AC797B5C6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5052" r="-1" b="1302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36A2-CE3F-4D95-ADD8-F83E30EF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Predicting COVID-19 Using US Demographic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8E81E-BD10-4D18-8113-582D72EF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Caroline Clark</a:t>
            </a:r>
          </a:p>
          <a:p>
            <a:pPr algn="l"/>
            <a:r>
              <a:rPr lang="en-US" sz="2000"/>
              <a:t>Feras Atwal</a:t>
            </a:r>
          </a:p>
          <a:p>
            <a:pPr algn="l"/>
            <a:r>
              <a:rPr lang="en-US" sz="2000"/>
              <a:t>James Lee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85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California Actual vs. Predicted Cases/100 People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2FA699D-B6E4-4CA4-839E-D2C23BD89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915319"/>
            <a:ext cx="5257800" cy="4171950"/>
          </a:xfrm>
        </p:spPr>
      </p:pic>
    </p:spTree>
    <p:extLst>
      <p:ext uri="{BB962C8B-B14F-4D97-AF65-F5344CB8AC3E}">
        <p14:creationId xmlns:p14="http://schemas.microsoft.com/office/powerpoint/2010/main" val="28893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Model Coefficients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066AB76-57A6-4B55-90F7-08175CA11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02" y="1825625"/>
            <a:ext cx="6164395" cy="4351338"/>
          </a:xfrm>
        </p:spPr>
      </p:pic>
    </p:spTree>
    <p:extLst>
      <p:ext uri="{BB962C8B-B14F-4D97-AF65-F5344CB8AC3E}">
        <p14:creationId xmlns:p14="http://schemas.microsoft.com/office/powerpoint/2010/main" val="211762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Illinois Actual vs. Predicted Cases/100 People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4ADBC9F-1070-460B-9826-FB93BD86C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1922122"/>
            <a:ext cx="5476875" cy="4114800"/>
          </a:xfrm>
        </p:spPr>
      </p:pic>
    </p:spTree>
    <p:extLst>
      <p:ext uri="{BB962C8B-B14F-4D97-AF65-F5344CB8AC3E}">
        <p14:creationId xmlns:p14="http://schemas.microsoft.com/office/powerpoint/2010/main" val="21929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Florida Model Coefficients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A003D15-BB49-4788-832D-AAE06D2DA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14" y="1825625"/>
            <a:ext cx="7188772" cy="4351338"/>
          </a:xfrm>
        </p:spPr>
      </p:pic>
    </p:spTree>
    <p:extLst>
      <p:ext uri="{BB962C8B-B14F-4D97-AF65-F5344CB8AC3E}">
        <p14:creationId xmlns:p14="http://schemas.microsoft.com/office/powerpoint/2010/main" val="310439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Florida Actual vs. Predicted Cases/100 People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5D8A641-722E-4BC4-AA24-794FA7A51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1929606"/>
            <a:ext cx="5267325" cy="4143375"/>
          </a:xfrm>
        </p:spPr>
      </p:pic>
    </p:spTree>
    <p:extLst>
      <p:ext uri="{BB962C8B-B14F-4D97-AF65-F5344CB8AC3E}">
        <p14:creationId xmlns:p14="http://schemas.microsoft.com/office/powerpoint/2010/main" val="322324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Model Coefficients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11FB36C-9C2C-4369-ABEA-49CDFDA4C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04" y="1825625"/>
            <a:ext cx="6082992" cy="4351338"/>
          </a:xfrm>
        </p:spPr>
      </p:pic>
    </p:spTree>
    <p:extLst>
      <p:ext uri="{BB962C8B-B14F-4D97-AF65-F5344CB8AC3E}">
        <p14:creationId xmlns:p14="http://schemas.microsoft.com/office/powerpoint/2010/main" val="64778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New York Actual vs. Predicted Cases/100 People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FDFD8228-6D0C-4FEB-8AEC-D3B6A5FE8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2001044"/>
            <a:ext cx="5695950" cy="4000500"/>
          </a:xfrm>
        </p:spPr>
      </p:pic>
    </p:spTree>
    <p:extLst>
      <p:ext uri="{BB962C8B-B14F-4D97-AF65-F5344CB8AC3E}">
        <p14:creationId xmlns:p14="http://schemas.microsoft.com/office/powerpoint/2010/main" val="196047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Model Coefficients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01F32C6-A28D-486B-BFA4-C1A4F812B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1044"/>
            <a:ext cx="7800975" cy="4000500"/>
          </a:xfrm>
        </p:spPr>
      </p:pic>
    </p:spTree>
    <p:extLst>
      <p:ext uri="{BB962C8B-B14F-4D97-AF65-F5344CB8AC3E}">
        <p14:creationId xmlns:p14="http://schemas.microsoft.com/office/powerpoint/2010/main" val="363985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Actual vs. Predicted Cases/100 People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0E3C78B-C3BF-42D6-97C0-36B8EF889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48656"/>
            <a:ext cx="5334000" cy="4105275"/>
          </a:xfrm>
        </p:spPr>
      </p:pic>
    </p:spTree>
    <p:extLst>
      <p:ext uri="{BB962C8B-B14F-4D97-AF65-F5344CB8AC3E}">
        <p14:creationId xmlns:p14="http://schemas.microsoft.com/office/powerpoint/2010/main" val="233443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5C0330F-01F3-4FFA-B38B-E85FBAF32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737BF-2AAC-4A5D-8C14-9695955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Examining Top 5 States 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36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4F37-0947-49B9-B39D-04F7EA2E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COVID Cases for CA, FL, IL, NY, TX</a:t>
            </a:r>
          </a:p>
        </p:txBody>
      </p:sp>
      <p:pic>
        <p:nvPicPr>
          <p:cNvPr id="43" name="Content Placeholder 42" descr="Chart, line chart&#10;&#10;Description automatically generated">
            <a:extLst>
              <a:ext uri="{FF2B5EF4-FFF2-40B4-BE49-F238E27FC236}">
                <a16:creationId xmlns:a16="http://schemas.microsoft.com/office/drawing/2014/main" id="{0FDE51E6-80AF-4EB7-8534-D441B5D13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58" y="1825625"/>
            <a:ext cx="6496684" cy="4351338"/>
          </a:xfrm>
        </p:spPr>
      </p:pic>
    </p:spTree>
    <p:extLst>
      <p:ext uri="{BB962C8B-B14F-4D97-AF65-F5344CB8AC3E}">
        <p14:creationId xmlns:p14="http://schemas.microsoft.com/office/powerpoint/2010/main" val="12414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Death Rate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866393-E060-48F9-BA59-B8A5A916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20081"/>
            <a:ext cx="8515350" cy="41624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 Counties by State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50741C8-BB10-430D-A7C4-BC997CEF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943894"/>
            <a:ext cx="8724900" cy="4114800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C79509-4737-457A-A798-D19BE243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43894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FCF5-95D7-4739-ADC4-9065790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355CD8-B751-4190-9C32-3962EC7B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924844"/>
            <a:ext cx="8505825" cy="4152900"/>
          </a:xfrm>
        </p:spPr>
      </p:pic>
    </p:spTree>
    <p:extLst>
      <p:ext uri="{BB962C8B-B14F-4D97-AF65-F5344CB8AC3E}">
        <p14:creationId xmlns:p14="http://schemas.microsoft.com/office/powerpoint/2010/main" val="3297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B3A-4DCA-4D6F-9819-01C23241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6F1CBE-6EB4-4CF2-B7FF-C34B66E3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58181"/>
            <a:ext cx="8515350" cy="4086225"/>
          </a:xfrm>
        </p:spPr>
      </p:pic>
    </p:spTree>
    <p:extLst>
      <p:ext uri="{BB962C8B-B14F-4D97-AF65-F5344CB8AC3E}">
        <p14:creationId xmlns:p14="http://schemas.microsoft.com/office/powerpoint/2010/main" val="85816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Model Coefficients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A4F7D4B-AA58-429B-8054-981A48F8C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03" y="1825625"/>
            <a:ext cx="6127394" cy="4351338"/>
          </a:xfrm>
        </p:spPr>
      </p:pic>
    </p:spTree>
    <p:extLst>
      <p:ext uri="{BB962C8B-B14F-4D97-AF65-F5344CB8AC3E}">
        <p14:creationId xmlns:p14="http://schemas.microsoft.com/office/powerpoint/2010/main" val="201126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123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Predicting COVID-19 Using US Demographic Data</vt:lpstr>
      <vt:lpstr>Examining Top 5 States </vt:lpstr>
      <vt:lpstr>Total COVID Cases for CA, FL, IL, NY, TX</vt:lpstr>
      <vt:lpstr>Highest Death Rate Counties by State</vt:lpstr>
      <vt:lpstr>Highest Case Counties by State</vt:lpstr>
      <vt:lpstr>Lowest Case Counties by State</vt:lpstr>
      <vt:lpstr>Lowest Cases/100 People Counties by State</vt:lpstr>
      <vt:lpstr>Highest Cases/100 People Counties by State</vt:lpstr>
      <vt:lpstr>California Model Coefficients</vt:lpstr>
      <vt:lpstr>California Actual vs. Predicted Cases/100 People</vt:lpstr>
      <vt:lpstr>Illinois Model Coefficients</vt:lpstr>
      <vt:lpstr>Illinois Actual vs. Predicted Cases/100 People</vt:lpstr>
      <vt:lpstr>Florida Model Coefficients</vt:lpstr>
      <vt:lpstr>Florida Actual vs. Predicted Cases/100 People</vt:lpstr>
      <vt:lpstr>New York Model Coefficients</vt:lpstr>
      <vt:lpstr>New York Actual vs. Predicted Cases/100 People</vt:lpstr>
      <vt:lpstr>Texas Model Coefficients</vt:lpstr>
      <vt:lpstr>Texas Actual vs. Predicted Cases/100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US Demographic Data</dc:title>
  <dc:creator>Caroline Kulczuga</dc:creator>
  <cp:lastModifiedBy>Caroline Kulczuga</cp:lastModifiedBy>
  <cp:revision>2</cp:revision>
  <dcterms:created xsi:type="dcterms:W3CDTF">2020-10-29T02:01:36Z</dcterms:created>
  <dcterms:modified xsi:type="dcterms:W3CDTF">2020-10-29T02:12:37Z</dcterms:modified>
</cp:coreProperties>
</file>