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380" r:id="rId3"/>
    <p:sldId id="419" r:id="rId5"/>
    <p:sldId id="367" r:id="rId6"/>
    <p:sldId id="410" r:id="rId7"/>
    <p:sldId id="412" r:id="rId8"/>
    <p:sldId id="413" r:id="rId9"/>
    <p:sldId id="414" r:id="rId10"/>
    <p:sldId id="415" r:id="rId11"/>
    <p:sldId id="416" r:id="rId12"/>
    <p:sldId id="417" r:id="rId13"/>
    <p:sldId id="418" r:id="rId14"/>
    <p:sldId id="372" r:id="rId15"/>
    <p:sldId id="420" r:id="rId16"/>
    <p:sldId id="397" r:id="rId17"/>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7F2E30"/>
    <a:srgbClr val="3C3C3C"/>
    <a:srgbClr val="502F20"/>
    <a:srgbClr val="F3EFEE"/>
    <a:srgbClr val="3A211D"/>
    <a:srgbClr val="2E3139"/>
    <a:srgbClr val="F1F2F4"/>
    <a:srgbClr val="EDF1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7" autoAdjust="0"/>
    <p:restoredTop sz="94660"/>
  </p:normalViewPr>
  <p:slideViewPr>
    <p:cSldViewPr snapToGrid="0" showGuides="1">
      <p:cViewPr>
        <p:scale>
          <a:sx n="66" d="100"/>
          <a:sy n="66" d="100"/>
        </p:scale>
        <p:origin x="150" y="-1374"/>
      </p:cViewPr>
      <p:guideLst>
        <p:guide orient="horz" pos="2226"/>
        <p:guide orient="horz" pos="895"/>
        <p:guide orient="horz" pos="3853"/>
        <p:guide orient="horz" pos="1248"/>
        <p:guide orient="horz" pos="1999"/>
        <p:guide pos="3876"/>
        <p:guide pos="410"/>
        <p:guide pos="579"/>
        <p:guide pos="7269"/>
        <p:guide pos="7080"/>
        <p:guide pos="6984"/>
      </p:guideLst>
    </p:cSldViewPr>
  </p:slideViewPr>
  <p:notesTextViewPr>
    <p:cViewPr>
      <p:scale>
        <a:sx n="1" d="1"/>
        <a:sy n="1" d="1"/>
      </p:scale>
      <p:origin x="0" y="0"/>
    </p:cViewPr>
  </p:notesTextViewPr>
  <p:sorterViewPr>
    <p:cViewPr>
      <p:scale>
        <a:sx n="139" d="100"/>
        <a:sy n="139" d="100"/>
      </p:scale>
      <p:origin x="0" y="172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9B7B9-572E-4765-8917-F290920783FD}"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AE3090-19BA-4BF2-BD34-BAA68E139CC7}" type="slidenum">
              <a:rPr lang="en-US" smtClean="0"/>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BA81-6A69-41D6-AE52-62521AF7621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73A4F-3A00-45DA-888B-C117A9825B00}" type="slidenum">
              <a:rPr lang="en-US" smtClean="0"/>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Work #4">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953865" y="566478"/>
            <a:ext cx="1399032" cy="1399032"/>
          </a:xfrm>
          <a:prstGeom prst="ellipse">
            <a:avLst/>
          </a:prstGeom>
          <a:solidFill>
            <a:schemeClr val="bg1">
              <a:lumMod val="65000"/>
            </a:schemeClr>
          </a:solidFill>
          <a:ln w="12700">
            <a:solidFill>
              <a:schemeClr val="bg1"/>
            </a:solidFill>
          </a:ln>
        </p:spPr>
        <p:txBody>
          <a:bodyPr/>
          <a:lstStyle>
            <a:lvl1pPr marL="0" indent="0">
              <a:buNone/>
              <a:defRPr sz="1000">
                <a:solidFill>
                  <a:schemeClr val="bg1"/>
                </a:solidFill>
              </a:defRPr>
            </a:lvl1pPr>
          </a:lstStyle>
          <a:p>
            <a:r>
              <a:rPr lang="en-US"/>
              <a:t>Team</a:t>
            </a:r>
            <a:endParaRPr lang="en-US"/>
          </a:p>
        </p:txBody>
      </p:sp>
      <p:sp>
        <p:nvSpPr>
          <p:cNvPr id="11" name="Picture Placeholder 10"/>
          <p:cNvSpPr>
            <a:spLocks noGrp="1"/>
          </p:cNvSpPr>
          <p:nvPr>
            <p:ph type="pic" sz="quarter" idx="11" hasCustomPrompt="1"/>
          </p:nvPr>
        </p:nvSpPr>
        <p:spPr>
          <a:xfrm>
            <a:off x="6629400" y="-1"/>
            <a:ext cx="5562600" cy="2530549"/>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Work #5">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5219700" y="669472"/>
            <a:ext cx="877824" cy="87782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endParaRPr lang="en-US"/>
          </a:p>
        </p:txBody>
      </p:sp>
      <p:sp>
        <p:nvSpPr>
          <p:cNvPr id="8" name="Picture Placeholder 6"/>
          <p:cNvSpPr>
            <a:spLocks noGrp="1"/>
          </p:cNvSpPr>
          <p:nvPr>
            <p:ph type="pic" sz="quarter" idx="11" hasCustomPrompt="1"/>
          </p:nvPr>
        </p:nvSpPr>
        <p:spPr>
          <a:xfrm>
            <a:off x="955330" y="2019300"/>
            <a:ext cx="1243584" cy="1243584"/>
          </a:xfrm>
          <a:prstGeom prst="ellipse">
            <a:avLst/>
          </a:prstGeom>
          <a:solidFill>
            <a:schemeClr val="bg1">
              <a:lumMod val="65000"/>
            </a:schemeClr>
          </a:solidFill>
          <a:ln>
            <a:solidFill>
              <a:schemeClr val="accent1"/>
            </a:solidFill>
          </a:ln>
        </p:spPr>
        <p:txBody>
          <a:bodyPr/>
          <a:lstStyle>
            <a:lvl1pPr marL="0" indent="0">
              <a:buNone/>
              <a:defRPr sz="1000">
                <a:solidFill>
                  <a:schemeClr val="bg1"/>
                </a:solidFill>
              </a:defRPr>
            </a:lvl1pPr>
          </a:lstStyle>
          <a:p>
            <a:r>
              <a:rPr lang="en-US"/>
              <a:t>Team</a:t>
            </a:r>
            <a:endParaRPr lang="en-US"/>
          </a:p>
        </p:txBody>
      </p:sp>
      <p:sp>
        <p:nvSpPr>
          <p:cNvPr id="9" name="Picture Placeholder 6"/>
          <p:cNvSpPr>
            <a:spLocks noGrp="1"/>
          </p:cNvSpPr>
          <p:nvPr>
            <p:ph type="pic" sz="quarter" idx="12" hasCustomPrompt="1"/>
          </p:nvPr>
        </p:nvSpPr>
        <p:spPr>
          <a:xfrm>
            <a:off x="7260533" y="2988127"/>
            <a:ext cx="1179576" cy="1179576"/>
          </a:xfrm>
          <a:prstGeom prst="ellipse">
            <a:avLst/>
          </a:prstGeom>
          <a:solidFill>
            <a:schemeClr val="bg1">
              <a:lumMod val="65000"/>
            </a:schemeClr>
          </a:solidFill>
          <a:ln>
            <a:solidFill>
              <a:schemeClr val="accent6"/>
            </a:solidFill>
          </a:ln>
        </p:spPr>
        <p:txBody>
          <a:bodyPr/>
          <a:lstStyle>
            <a:lvl1pPr marL="0" indent="0">
              <a:buNone/>
              <a:defRPr sz="1000">
                <a:solidFill>
                  <a:schemeClr val="bg1"/>
                </a:solidFill>
              </a:defRPr>
            </a:lvl1pPr>
          </a:lstStyle>
          <a:p>
            <a:r>
              <a:rPr lang="en-US"/>
              <a:t>Team</a:t>
            </a:r>
            <a:endParaRPr lang="en-US"/>
          </a:p>
        </p:txBody>
      </p:sp>
      <p:sp>
        <p:nvSpPr>
          <p:cNvPr id="10" name="Picture Placeholder 6"/>
          <p:cNvSpPr>
            <a:spLocks noGrp="1"/>
          </p:cNvSpPr>
          <p:nvPr>
            <p:ph type="pic" sz="quarter" idx="13" hasCustomPrompt="1"/>
          </p:nvPr>
        </p:nvSpPr>
        <p:spPr>
          <a:xfrm>
            <a:off x="2586011" y="3565323"/>
            <a:ext cx="1746504" cy="174650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119062" y="104774"/>
            <a:ext cx="6702425" cy="6646863"/>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endParaRPr lang="en-US"/>
          </a:p>
        </p:txBody>
      </p:sp>
      <p:sp>
        <p:nvSpPr>
          <p:cNvPr id="7" name="Picture Placeholder 5"/>
          <p:cNvSpPr>
            <a:spLocks noGrp="1"/>
          </p:cNvSpPr>
          <p:nvPr>
            <p:ph type="pic" sz="quarter" idx="11" hasCustomPrompt="1"/>
          </p:nvPr>
        </p:nvSpPr>
        <p:spPr>
          <a:xfrm>
            <a:off x="6884935" y="104774"/>
            <a:ext cx="2560321" cy="329286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endParaRPr lang="en-US"/>
          </a:p>
        </p:txBody>
      </p:sp>
      <p:sp>
        <p:nvSpPr>
          <p:cNvPr id="8" name="Picture Placeholder 5"/>
          <p:cNvSpPr>
            <a:spLocks noGrp="1"/>
          </p:cNvSpPr>
          <p:nvPr>
            <p:ph type="pic" sz="quarter" idx="12" hasCustomPrompt="1"/>
          </p:nvPr>
        </p:nvSpPr>
        <p:spPr>
          <a:xfrm>
            <a:off x="9509047" y="3460366"/>
            <a:ext cx="2560321" cy="329286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2257"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604821"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11885" y="4124323"/>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4604634" y="4124324"/>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2" name="Picture Placeholder 7"/>
          <p:cNvSpPr>
            <a:spLocks noGrp="1"/>
          </p:cNvSpPr>
          <p:nvPr>
            <p:ph type="pic" sz="quarter" idx="14"/>
          </p:nvPr>
        </p:nvSpPr>
        <p:spPr>
          <a:xfrm>
            <a:off x="8597383" y="2019299"/>
            <a:ext cx="2644775" cy="4148137"/>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6" name="Picture Placeholder 15"/>
          <p:cNvSpPr>
            <a:spLocks noGrp="1"/>
          </p:cNvSpPr>
          <p:nvPr>
            <p:ph type="pic" sz="quarter" idx="10" hasCustomPrompt="1"/>
          </p:nvPr>
        </p:nvSpPr>
        <p:spPr>
          <a:xfrm>
            <a:off x="57315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17" name="Picture Placeholder 15"/>
          <p:cNvSpPr>
            <a:spLocks noGrp="1"/>
          </p:cNvSpPr>
          <p:nvPr>
            <p:ph type="pic" sz="quarter" idx="11" hasCustomPrompt="1"/>
          </p:nvPr>
        </p:nvSpPr>
        <p:spPr>
          <a:xfrm>
            <a:off x="3352864"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18" name="Picture Placeholder 15"/>
          <p:cNvSpPr>
            <a:spLocks noGrp="1"/>
          </p:cNvSpPr>
          <p:nvPr>
            <p:ph type="pic" sz="quarter" idx="12" hasCustomPrompt="1"/>
          </p:nvPr>
        </p:nvSpPr>
        <p:spPr>
          <a:xfrm>
            <a:off x="6130925"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19" name="Picture Placeholder 15"/>
          <p:cNvSpPr>
            <a:spLocks noGrp="1"/>
          </p:cNvSpPr>
          <p:nvPr>
            <p:ph type="pic" sz="quarter" idx="13" hasCustomPrompt="1"/>
          </p:nvPr>
        </p:nvSpPr>
        <p:spPr>
          <a:xfrm>
            <a:off x="891070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20" name="Picture Placeholder 15"/>
          <p:cNvSpPr>
            <a:spLocks noGrp="1"/>
          </p:cNvSpPr>
          <p:nvPr>
            <p:ph type="pic" sz="quarter" idx="14" hasCustomPrompt="1"/>
          </p:nvPr>
        </p:nvSpPr>
        <p:spPr>
          <a:xfrm>
            <a:off x="573151"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21" name="Picture Placeholder 15"/>
          <p:cNvSpPr>
            <a:spLocks noGrp="1"/>
          </p:cNvSpPr>
          <p:nvPr>
            <p:ph type="pic" sz="quarter" idx="15" hasCustomPrompt="1"/>
          </p:nvPr>
        </p:nvSpPr>
        <p:spPr>
          <a:xfrm>
            <a:off x="3352864"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22" name="Picture Placeholder 15"/>
          <p:cNvSpPr>
            <a:spLocks noGrp="1"/>
          </p:cNvSpPr>
          <p:nvPr>
            <p:ph type="pic" sz="quarter" idx="16" hasCustomPrompt="1"/>
          </p:nvPr>
        </p:nvSpPr>
        <p:spPr>
          <a:xfrm>
            <a:off x="6130925"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23" name="Picture Placeholder 15"/>
          <p:cNvSpPr>
            <a:spLocks noGrp="1"/>
          </p:cNvSpPr>
          <p:nvPr>
            <p:ph type="pic" sz="quarter" idx="17" hasCustomPrompt="1"/>
          </p:nvPr>
        </p:nvSpPr>
        <p:spPr>
          <a:xfrm>
            <a:off x="8908986"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3781424" y="-1"/>
            <a:ext cx="2752725" cy="3338513"/>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endParaRPr lang="en-US"/>
          </a:p>
        </p:txBody>
      </p:sp>
      <p:sp>
        <p:nvSpPr>
          <p:cNvPr id="16" name="Picture Placeholder 14"/>
          <p:cNvSpPr>
            <a:spLocks noGrp="1"/>
          </p:cNvSpPr>
          <p:nvPr>
            <p:ph type="pic" sz="quarter" idx="11" hasCustomPrompt="1"/>
          </p:nvPr>
        </p:nvSpPr>
        <p:spPr>
          <a:xfrm>
            <a:off x="9477375" y="1509713"/>
            <a:ext cx="2714625"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endParaRPr lang="en-US"/>
          </a:p>
        </p:txBody>
      </p:sp>
      <p:sp>
        <p:nvSpPr>
          <p:cNvPr id="17" name="Picture Placeholder 14"/>
          <p:cNvSpPr>
            <a:spLocks noGrp="1"/>
          </p:cNvSpPr>
          <p:nvPr>
            <p:ph type="pic" sz="quarter" idx="12" hasCustomPrompt="1"/>
          </p:nvPr>
        </p:nvSpPr>
        <p:spPr>
          <a:xfrm>
            <a:off x="931862" y="1509713"/>
            <a:ext cx="2754312"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endParaRPr lang="en-US"/>
          </a:p>
        </p:txBody>
      </p:sp>
      <p:sp>
        <p:nvSpPr>
          <p:cNvPr id="18" name="Picture Placeholder 14"/>
          <p:cNvSpPr>
            <a:spLocks noGrp="1"/>
          </p:cNvSpPr>
          <p:nvPr>
            <p:ph type="pic" sz="quarter" idx="13" hasCustomPrompt="1"/>
          </p:nvPr>
        </p:nvSpPr>
        <p:spPr>
          <a:xfrm>
            <a:off x="6629401" y="1509713"/>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endParaRPr lang="en-US"/>
          </a:p>
        </p:txBody>
      </p:sp>
      <p:sp>
        <p:nvSpPr>
          <p:cNvPr id="19" name="Picture Placeholder 14"/>
          <p:cNvSpPr>
            <a:spLocks noGrp="1"/>
          </p:cNvSpPr>
          <p:nvPr>
            <p:ph type="pic" sz="quarter" idx="14" hasCustomPrompt="1"/>
          </p:nvPr>
        </p:nvSpPr>
        <p:spPr>
          <a:xfrm>
            <a:off x="6629401"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endParaRPr lang="en-US"/>
          </a:p>
        </p:txBody>
      </p:sp>
      <p:sp>
        <p:nvSpPr>
          <p:cNvPr id="20" name="Picture Placeholder 14"/>
          <p:cNvSpPr>
            <a:spLocks noGrp="1"/>
          </p:cNvSpPr>
          <p:nvPr>
            <p:ph type="pic" sz="quarter" idx="15" hasCustomPrompt="1"/>
          </p:nvPr>
        </p:nvSpPr>
        <p:spPr>
          <a:xfrm>
            <a:off x="3779836"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217198"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9" name="Picture Placeholder 7"/>
          <p:cNvSpPr>
            <a:spLocks noGrp="1"/>
          </p:cNvSpPr>
          <p:nvPr>
            <p:ph type="pic" sz="quarter" idx="11" hasCustomPrompt="1"/>
          </p:nvPr>
        </p:nvSpPr>
        <p:spPr>
          <a:xfrm>
            <a:off x="10661691"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10" name="Picture Placeholder 7"/>
          <p:cNvSpPr>
            <a:spLocks noGrp="1"/>
          </p:cNvSpPr>
          <p:nvPr>
            <p:ph type="pic" sz="quarter" idx="12" hasCustomPrompt="1"/>
          </p:nvPr>
        </p:nvSpPr>
        <p:spPr>
          <a:xfrm>
            <a:off x="1680975"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11" name="Picture Placeholder 7"/>
          <p:cNvSpPr>
            <a:spLocks noGrp="1"/>
          </p:cNvSpPr>
          <p:nvPr>
            <p:ph type="pic" sz="quarter" idx="13" hasCustomPrompt="1"/>
          </p:nvPr>
        </p:nvSpPr>
        <p:spPr>
          <a:xfrm>
            <a:off x="4675550"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12" name="Picture Placeholder 7"/>
          <p:cNvSpPr>
            <a:spLocks noGrp="1"/>
          </p:cNvSpPr>
          <p:nvPr>
            <p:ph type="pic" sz="quarter" idx="14" hasCustomPrompt="1"/>
          </p:nvPr>
        </p:nvSpPr>
        <p:spPr>
          <a:xfrm>
            <a:off x="7669122"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6">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2009136"/>
            <a:ext cx="6096000" cy="41562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7" name="Picture Placeholder 5"/>
          <p:cNvSpPr>
            <a:spLocks noGrp="1"/>
          </p:cNvSpPr>
          <p:nvPr>
            <p:ph type="pic" sz="quarter" idx="11" hasCustomPrompt="1"/>
          </p:nvPr>
        </p:nvSpPr>
        <p:spPr>
          <a:xfrm>
            <a:off x="6096000" y="2009136"/>
            <a:ext cx="23241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
        <p:nvSpPr>
          <p:cNvPr id="8" name="Picture Placeholder 5"/>
          <p:cNvSpPr>
            <a:spLocks noGrp="1"/>
          </p:cNvSpPr>
          <p:nvPr>
            <p:ph type="pic" sz="quarter" idx="12" hasCustomPrompt="1"/>
          </p:nvPr>
        </p:nvSpPr>
        <p:spPr>
          <a:xfrm>
            <a:off x="8420100" y="2009136"/>
            <a:ext cx="37719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1"/>
            <a:ext cx="12192000" cy="3418367"/>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endParaRPr lang="en-US"/>
          </a:p>
        </p:txBody>
      </p:sp>
      <p:sp>
        <p:nvSpPr>
          <p:cNvPr id="7" name="Picture Placeholder 5"/>
          <p:cNvSpPr>
            <a:spLocks noGrp="1"/>
          </p:cNvSpPr>
          <p:nvPr>
            <p:ph type="pic" sz="quarter" idx="11" hasCustomPrompt="1"/>
          </p:nvPr>
        </p:nvSpPr>
        <p:spPr>
          <a:xfrm>
            <a:off x="3338622"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endParaRPr lang="en-US"/>
          </a:p>
        </p:txBody>
      </p:sp>
      <p:sp>
        <p:nvSpPr>
          <p:cNvPr id="8" name="Picture Placeholder 5"/>
          <p:cNvSpPr>
            <a:spLocks noGrp="1"/>
          </p:cNvSpPr>
          <p:nvPr>
            <p:ph type="pic" sz="quarter" idx="12" hasCustomPrompt="1"/>
          </p:nvPr>
        </p:nvSpPr>
        <p:spPr>
          <a:xfrm>
            <a:off x="6667499"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4"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25"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s Image 4">
    <p:spTree>
      <p:nvGrpSpPr>
        <p:cNvPr id="1" name=""/>
        <p:cNvGrpSpPr/>
        <p:nvPr/>
      </p:nvGrpSpPr>
      <p:grpSpPr>
        <a:xfrm>
          <a:off x="0" y="0"/>
          <a:ext cx="0" cy="0"/>
          <a:chOff x="0" y="0"/>
          <a:chExt cx="0" cy="0"/>
        </a:xfrm>
      </p:grpSpPr>
      <p:sp>
        <p:nvSpPr>
          <p:cNvPr id="13" name="Picture Placeholder 12"/>
          <p:cNvSpPr>
            <a:spLocks noGrp="1"/>
          </p:cNvSpPr>
          <p:nvPr>
            <p:ph type="pic" sz="quarter" idx="10" hasCustomPrompt="1"/>
          </p:nvPr>
        </p:nvSpPr>
        <p:spPr>
          <a:xfrm>
            <a:off x="935725"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endParaRPr lang="en-US"/>
          </a:p>
        </p:txBody>
      </p:sp>
      <p:sp>
        <p:nvSpPr>
          <p:cNvPr id="14" name="Picture Placeholder 12"/>
          <p:cNvSpPr>
            <a:spLocks noGrp="1"/>
          </p:cNvSpPr>
          <p:nvPr>
            <p:ph type="pic" sz="quarter" idx="11" hasCustomPrompt="1"/>
          </p:nvPr>
        </p:nvSpPr>
        <p:spPr>
          <a:xfrm>
            <a:off x="3613908"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endParaRPr lang="en-US"/>
          </a:p>
        </p:txBody>
      </p:sp>
      <p:sp>
        <p:nvSpPr>
          <p:cNvPr id="15" name="Picture Placeholder 12"/>
          <p:cNvSpPr>
            <a:spLocks noGrp="1"/>
          </p:cNvSpPr>
          <p:nvPr>
            <p:ph type="pic" sz="quarter" idx="12" hasCustomPrompt="1"/>
          </p:nvPr>
        </p:nvSpPr>
        <p:spPr>
          <a:xfrm>
            <a:off x="6292091"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endParaRPr lang="en-US"/>
          </a:p>
        </p:txBody>
      </p:sp>
      <p:sp>
        <p:nvSpPr>
          <p:cNvPr id="16" name="Picture Placeholder 12"/>
          <p:cNvSpPr>
            <a:spLocks noGrp="1"/>
          </p:cNvSpPr>
          <p:nvPr>
            <p:ph type="pic" sz="quarter" idx="13" hasCustomPrompt="1"/>
          </p:nvPr>
        </p:nvSpPr>
        <p:spPr>
          <a:xfrm>
            <a:off x="8970274"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
        <p:nvSpPr>
          <p:cNvPr id="8"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
        <p:nvSpPr>
          <p:cNvPr id="9" name="Picture Placeholder 6"/>
          <p:cNvSpPr>
            <a:spLocks noGrp="1"/>
          </p:cNvSpPr>
          <p:nvPr>
            <p:ph type="pic" sz="quarter" idx="12" hasCustomPrompt="1"/>
          </p:nvPr>
        </p:nvSpPr>
        <p:spPr>
          <a:xfrm rot="434797">
            <a:off x="1195986"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
        <p:nvSpPr>
          <p:cNvPr id="10"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875808"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
        <p:nvSpPr>
          <p:cNvPr id="15" name="Picture Placeholder 8"/>
          <p:cNvSpPr>
            <a:spLocks noGrp="1"/>
          </p:cNvSpPr>
          <p:nvPr>
            <p:ph type="pic" sz="quarter" idx="11" hasCustomPrompt="1"/>
          </p:nvPr>
        </p:nvSpPr>
        <p:spPr>
          <a:xfrm>
            <a:off x="2693976"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
        <p:nvSpPr>
          <p:cNvPr id="16" name="Picture Placeholder 8"/>
          <p:cNvSpPr>
            <a:spLocks noGrp="1"/>
          </p:cNvSpPr>
          <p:nvPr>
            <p:ph type="pic" sz="quarter" idx="12" hasCustomPrompt="1"/>
          </p:nvPr>
        </p:nvSpPr>
        <p:spPr>
          <a:xfrm>
            <a:off x="4512144"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
        <p:nvSpPr>
          <p:cNvPr id="17" name="Picture Placeholder 8"/>
          <p:cNvSpPr>
            <a:spLocks noGrp="1"/>
          </p:cNvSpPr>
          <p:nvPr>
            <p:ph type="pic" sz="quarter" idx="13" hasCustomPrompt="1"/>
          </p:nvPr>
        </p:nvSpPr>
        <p:spPr>
          <a:xfrm>
            <a:off x="6330312"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
        <p:nvSpPr>
          <p:cNvPr id="19" name="Picture Placeholder 8"/>
          <p:cNvSpPr>
            <a:spLocks noGrp="1"/>
          </p:cNvSpPr>
          <p:nvPr>
            <p:ph type="pic" sz="quarter" idx="14" hasCustomPrompt="1"/>
          </p:nvPr>
        </p:nvSpPr>
        <p:spPr>
          <a:xfrm>
            <a:off x="814848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
        <p:nvSpPr>
          <p:cNvPr id="20" name="Picture Placeholder 8"/>
          <p:cNvSpPr>
            <a:spLocks noGrp="1"/>
          </p:cNvSpPr>
          <p:nvPr>
            <p:ph type="pic" sz="quarter" idx="15" hasCustomPrompt="1"/>
          </p:nvPr>
        </p:nvSpPr>
        <p:spPr>
          <a:xfrm>
            <a:off x="988675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Work #3">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65287"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9" name="Picture Placeholder 7"/>
          <p:cNvSpPr>
            <a:spLocks noGrp="1"/>
          </p:cNvSpPr>
          <p:nvPr>
            <p:ph type="pic" sz="quarter" idx="11"/>
          </p:nvPr>
        </p:nvSpPr>
        <p:spPr>
          <a:xfrm>
            <a:off x="3153445"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0" name="Picture Placeholder 7"/>
          <p:cNvSpPr>
            <a:spLocks noGrp="1"/>
          </p:cNvSpPr>
          <p:nvPr>
            <p:ph type="pic" sz="quarter" idx="12"/>
          </p:nvPr>
        </p:nvSpPr>
        <p:spPr>
          <a:xfrm>
            <a:off x="5241603"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1" name="Picture Placeholder 7"/>
          <p:cNvSpPr>
            <a:spLocks noGrp="1"/>
          </p:cNvSpPr>
          <p:nvPr>
            <p:ph type="pic" sz="quarter" idx="13"/>
          </p:nvPr>
        </p:nvSpPr>
        <p:spPr>
          <a:xfrm>
            <a:off x="7325828"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2" name="Picture Placeholder 7"/>
          <p:cNvSpPr>
            <a:spLocks noGrp="1"/>
          </p:cNvSpPr>
          <p:nvPr>
            <p:ph type="pic" sz="quarter" idx="14"/>
          </p:nvPr>
        </p:nvSpPr>
        <p:spPr>
          <a:xfrm>
            <a:off x="9413986"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mc:AlternateContent xmlns:mc="http://schemas.openxmlformats.org/markup-compatibility/2006">
    <mc:Choice xmlns:p15="http://schemas.microsoft.com/office/powerpoint/2012/main" Requires="p15">
      <p:transition xmlns:p14="http://schemas.microsoft.com/office/powerpoint/2010/main" spd="slow" Requires="p14" p14:dur="1250" advTm="4043">
        <p15:prstTrans prst="pageCurlDouble"/>
      </p:transition>
    </mc:Choice>
    <mc:Fallback>
      <p:transition spd="slow" advTm="4043">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3.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3325716" y="2654381"/>
            <a:ext cx="5541010" cy="922020"/>
          </a:xfrm>
          <a:prstGeom prst="rect">
            <a:avLst/>
          </a:prstGeom>
          <a:noFill/>
          <a:effectLst/>
        </p:spPr>
        <p:txBody>
          <a:bodyPr wrap="none" rtlCol="0">
            <a:spAutoFit/>
          </a:bodyPr>
          <a:lstStyle/>
          <a:p>
            <a:r>
              <a:rPr lang="en-US" altLang="zh-CN" sz="5400" dirty="0">
                <a:solidFill>
                  <a:srgbClr val="7F2E30"/>
                </a:solidFill>
                <a:latin typeface="微软雅黑" panose="020B0503020204020204" pitchFamily="34" charset="-122"/>
                <a:ea typeface="微软雅黑" panose="020B0503020204020204" pitchFamily="34" charset="-122"/>
              </a:rPr>
              <a:t>Git FLOW </a:t>
            </a:r>
            <a:r>
              <a:rPr lang="zh-CN" altLang="en-US" sz="5400" dirty="0">
                <a:solidFill>
                  <a:srgbClr val="7F2E30"/>
                </a:solidFill>
                <a:latin typeface="微软雅黑" panose="020B0503020204020204" pitchFamily="34" charset="-122"/>
                <a:ea typeface="微软雅黑" panose="020B0503020204020204" pitchFamily="34" charset="-122"/>
              </a:rPr>
              <a:t>工作流</a:t>
            </a:r>
            <a:endParaRPr lang="zh-CN" altLang="en-US" sz="5400" dirty="0">
              <a:solidFill>
                <a:srgbClr val="7F2E30"/>
              </a:solidFill>
              <a:latin typeface="微软雅黑" panose="020B0503020204020204" pitchFamily="34" charset="-122"/>
              <a:ea typeface="微软雅黑" panose="020B0503020204020204" pitchFamily="34" charset="-122"/>
            </a:endParaRPr>
          </a:p>
        </p:txBody>
      </p:sp>
      <p:sp>
        <p:nvSpPr>
          <p:cNvPr id="16" name="矩形 15"/>
          <p:cNvSpPr/>
          <p:nvPr/>
        </p:nvSpPr>
        <p:spPr>
          <a:xfrm>
            <a:off x="5054430" y="4104880"/>
            <a:ext cx="1224136" cy="288032"/>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幼圆" panose="02010509060101010101" pitchFamily="49" charset="-122"/>
                <a:ea typeface="幼圆" panose="02010509060101010101" pitchFamily="49" charset="-122"/>
              </a:rPr>
              <a:t>刘宏鑫</a:t>
            </a:r>
            <a:endParaRPr lang="zh-CN" altLang="en-US" sz="1200" dirty="0">
              <a:solidFill>
                <a:schemeClr val="bg1"/>
              </a:solidFill>
              <a:latin typeface="幼圆" panose="02010509060101010101" pitchFamily="49" charset="-122"/>
              <a:ea typeface="幼圆" panose="02010509060101010101" pitchFamily="49" charset="-122"/>
            </a:endParaRPr>
          </a:p>
        </p:txBody>
      </p:sp>
      <p:sp>
        <p:nvSpPr>
          <p:cNvPr id="21" name="矩形 20"/>
          <p:cNvSpPr/>
          <p:nvPr/>
        </p:nvSpPr>
        <p:spPr>
          <a:xfrm>
            <a:off x="6350574" y="4104880"/>
            <a:ext cx="1224136" cy="288032"/>
          </a:xfrm>
          <a:prstGeom prst="rect">
            <a:avLst/>
          </a:prstGeom>
          <a:no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lumMod val="85000"/>
                    <a:lumOff val="15000"/>
                  </a:schemeClr>
                </a:solidFill>
                <a:latin typeface="幼圆" panose="02010509060101010101" pitchFamily="49" charset="-122"/>
                <a:ea typeface="幼圆" panose="02010509060101010101" pitchFamily="49" charset="-122"/>
              </a:rPr>
              <a:t>2019.04</a:t>
            </a:r>
            <a:endParaRPr lang="zh-CN" altLang="en-US" sz="1200" dirty="0">
              <a:solidFill>
                <a:schemeClr val="tx1">
                  <a:lumMod val="85000"/>
                  <a:lumOff val="15000"/>
                </a:schemeClr>
              </a:solidFill>
              <a:latin typeface="幼圆" panose="02010509060101010101" pitchFamily="49" charset="-122"/>
              <a:ea typeface="幼圆" panose="02010509060101010101" pitchFamily="49"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animBg="1"/>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en-US" altLang="zh-CN" sz="2400" dirty="0">
                <a:solidFill>
                  <a:srgbClr val="3C3C3C"/>
                </a:solidFill>
                <a:latin typeface="幼圆" panose="02010509060101010101" pitchFamily="49" charset="-122"/>
                <a:ea typeface="幼圆" panose="02010509060101010101" pitchFamily="49" charset="-122"/>
              </a:rPr>
              <a:t>Release </a:t>
            </a:r>
            <a:r>
              <a:rPr lang="zh-CN" altLang="en-US" sz="2400" dirty="0">
                <a:solidFill>
                  <a:srgbClr val="3C3C3C"/>
                </a:solidFill>
                <a:latin typeface="幼圆" panose="02010509060101010101" pitchFamily="49" charset="-122"/>
                <a:ea typeface="幼圆" panose="02010509060101010101" pitchFamily="49" charset="-122"/>
              </a:rPr>
              <a:t>分支</a:t>
            </a:r>
            <a:endParaRPr lang="zh-CN" altLang="en-US" sz="2400" dirty="0">
              <a:solidFill>
                <a:srgbClr val="3C3C3C"/>
              </a:solidFill>
              <a:latin typeface="幼圆" panose="02010509060101010101" pitchFamily="49" charset="-122"/>
              <a:ea typeface="幼圆" panose="02010509060101010101" pitchFamily="49" charset="-122"/>
            </a:endParaRPr>
          </a:p>
        </p:txBody>
      </p:sp>
      <p:sp>
        <p:nvSpPr>
          <p:cNvPr id="47" name="TextBox 46"/>
          <p:cNvSpPr txBox="1"/>
          <p:nvPr/>
        </p:nvSpPr>
        <p:spPr>
          <a:xfrm>
            <a:off x="418294" y="1421155"/>
            <a:ext cx="2686685" cy="645160"/>
          </a:xfrm>
          <a:prstGeom prst="rect">
            <a:avLst/>
          </a:prstGeom>
          <a:noFill/>
        </p:spPr>
        <p:txBody>
          <a:bodyPr wrap="none" rtlCol="0">
            <a:spAutoFit/>
          </a:bodyPr>
          <a:p>
            <a:r>
              <a:rPr lang="en-US" sz="3600">
                <a:solidFill>
                  <a:schemeClr val="tx1">
                    <a:lumMod val="85000"/>
                    <a:lumOff val="15000"/>
                  </a:schemeClr>
                </a:solidFill>
                <a:latin typeface="Roboto" panose="02000000000000000000" pitchFamily="2" charset="0"/>
                <a:ea typeface="Roboto" panose="02000000000000000000" pitchFamily="2" charset="0"/>
              </a:rPr>
              <a:t>release </a:t>
            </a:r>
            <a:r>
              <a:rPr lang="zh-CN" altLang="en-US" sz="3600">
                <a:solidFill>
                  <a:schemeClr val="tx1">
                    <a:lumMod val="85000"/>
                    <a:lumOff val="15000"/>
                  </a:schemeClr>
                </a:solidFill>
                <a:latin typeface="Roboto" panose="02000000000000000000" pitchFamily="2" charset="0"/>
                <a:ea typeface="Roboto" panose="02000000000000000000" pitchFamily="2" charset="0"/>
              </a:rPr>
              <a:t>分支</a:t>
            </a:r>
            <a:endParaRPr lang="zh-CN" altLang="en-US" sz="3600">
              <a:solidFill>
                <a:schemeClr val="tx1">
                  <a:lumMod val="85000"/>
                  <a:lumOff val="15000"/>
                </a:schemeClr>
              </a:solidFill>
              <a:latin typeface="Roboto" panose="02000000000000000000" pitchFamily="2" charset="0"/>
              <a:ea typeface="Roboto" panose="02000000000000000000" pitchFamily="2" charset="0"/>
            </a:endParaRPr>
          </a:p>
        </p:txBody>
      </p:sp>
      <p:sp>
        <p:nvSpPr>
          <p:cNvPr id="49" name="Rectangle 48"/>
          <p:cNvSpPr/>
          <p:nvPr/>
        </p:nvSpPr>
        <p:spPr>
          <a:xfrm>
            <a:off x="418465" y="2066290"/>
            <a:ext cx="11469370" cy="2999740"/>
          </a:xfrm>
          <a:prstGeom prst="rect">
            <a:avLst/>
          </a:prstGeom>
        </p:spPr>
        <p:txBody>
          <a:bodyPr wrap="square">
            <a:spAutoFit/>
          </a:bodyPr>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命名规则：release/*，“*”以本次发布的版本号为标识</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release分支主要用来为发布新版的测试、修复做准备</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当需要为发布新版做准备时，从develop衍生出一个release分支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release分支可以从develop分支上指定commit派生出</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release分支测试通过后，合并到master分支并且给master标记一个版本号</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release分支一旦建立就将独立，不可再从其他分支pull代码</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必须合并回develop分支和master分支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en-US" altLang="zh-CN" sz="2400" dirty="0">
                <a:solidFill>
                  <a:srgbClr val="3C3C3C"/>
                </a:solidFill>
                <a:latin typeface="幼圆" panose="02010509060101010101" pitchFamily="49" charset="-122"/>
                <a:ea typeface="幼圆" panose="02010509060101010101" pitchFamily="49" charset="-122"/>
              </a:rPr>
              <a:t>Hotfix </a:t>
            </a:r>
            <a:r>
              <a:rPr lang="zh-CN" altLang="en-US" sz="2400" dirty="0">
                <a:solidFill>
                  <a:srgbClr val="3C3C3C"/>
                </a:solidFill>
                <a:latin typeface="幼圆" panose="02010509060101010101" pitchFamily="49" charset="-122"/>
                <a:ea typeface="幼圆" panose="02010509060101010101" pitchFamily="49" charset="-122"/>
              </a:rPr>
              <a:t>分支</a:t>
            </a:r>
            <a:endParaRPr lang="zh-CN" altLang="en-US" sz="2400" dirty="0">
              <a:solidFill>
                <a:srgbClr val="3C3C3C"/>
              </a:solidFill>
              <a:latin typeface="幼圆" panose="02010509060101010101" pitchFamily="49" charset="-122"/>
              <a:ea typeface="幼圆" panose="02010509060101010101" pitchFamily="49" charset="-122"/>
            </a:endParaRPr>
          </a:p>
        </p:txBody>
      </p:sp>
      <p:sp>
        <p:nvSpPr>
          <p:cNvPr id="47" name="TextBox 46"/>
          <p:cNvSpPr txBox="1"/>
          <p:nvPr/>
        </p:nvSpPr>
        <p:spPr>
          <a:xfrm>
            <a:off x="418294" y="1421155"/>
            <a:ext cx="2369185" cy="645160"/>
          </a:xfrm>
          <a:prstGeom prst="rect">
            <a:avLst/>
          </a:prstGeom>
          <a:noFill/>
        </p:spPr>
        <p:txBody>
          <a:bodyPr wrap="none" rtlCol="0">
            <a:spAutoFit/>
          </a:bodyPr>
          <a:p>
            <a:r>
              <a:rPr lang="en-US" sz="3600">
                <a:solidFill>
                  <a:schemeClr val="tx1">
                    <a:lumMod val="85000"/>
                    <a:lumOff val="15000"/>
                  </a:schemeClr>
                </a:solidFill>
                <a:latin typeface="Roboto" panose="02000000000000000000" pitchFamily="2" charset="0"/>
                <a:ea typeface="Roboto" panose="02000000000000000000" pitchFamily="2" charset="0"/>
              </a:rPr>
              <a:t>hotfix </a:t>
            </a:r>
            <a:r>
              <a:rPr lang="zh-CN" altLang="en-US" sz="3600">
                <a:solidFill>
                  <a:schemeClr val="tx1">
                    <a:lumMod val="85000"/>
                    <a:lumOff val="15000"/>
                  </a:schemeClr>
                </a:solidFill>
                <a:latin typeface="Roboto" panose="02000000000000000000" pitchFamily="2" charset="0"/>
                <a:ea typeface="Roboto" panose="02000000000000000000" pitchFamily="2" charset="0"/>
              </a:rPr>
              <a:t>分支</a:t>
            </a:r>
            <a:endParaRPr lang="zh-CN" altLang="en-US" sz="3600">
              <a:solidFill>
                <a:schemeClr val="tx1">
                  <a:lumMod val="85000"/>
                  <a:lumOff val="15000"/>
                </a:schemeClr>
              </a:solidFill>
              <a:latin typeface="Roboto" panose="02000000000000000000" pitchFamily="2" charset="0"/>
              <a:ea typeface="Roboto" panose="02000000000000000000" pitchFamily="2" charset="0"/>
            </a:endParaRPr>
          </a:p>
        </p:txBody>
      </p:sp>
      <p:sp>
        <p:nvSpPr>
          <p:cNvPr id="49" name="Rectangle 48"/>
          <p:cNvSpPr/>
          <p:nvPr/>
        </p:nvSpPr>
        <p:spPr>
          <a:xfrm>
            <a:off x="418465" y="2066290"/>
            <a:ext cx="11469370" cy="2584450"/>
          </a:xfrm>
          <a:prstGeom prst="rect">
            <a:avLst/>
          </a:prstGeom>
        </p:spPr>
        <p:txBody>
          <a:bodyPr wrap="square">
            <a:spAutoFit/>
          </a:bodyPr>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命名规则：hotfix/*，“*”以本次发布的版本号为标识</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hotfix分支用来快速给已发布产品修复bug或微调功能</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只能从master分支指定tag版本衍生出来</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一旦完成修复bug，必须合并回master分支和develop分支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master被合并后，应该被标记一个新的版本号</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hotfix分支一旦建立就将独立，不可再从其他分支pull代码</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a:off x="0" y="1858930"/>
            <a:ext cx="12192000" cy="2971800"/>
          </a:xfrm>
          <a:prstGeom prst="rect">
            <a:avLst/>
          </a:prstGeom>
        </p:spPr>
      </p:pic>
      <p:sp>
        <p:nvSpPr>
          <p:cNvPr id="51" name="TextBox 11"/>
          <p:cNvSpPr txBox="1"/>
          <p:nvPr/>
        </p:nvSpPr>
        <p:spPr>
          <a:xfrm>
            <a:off x="4913138" y="2634671"/>
            <a:ext cx="2365725" cy="922020"/>
          </a:xfrm>
          <a:prstGeom prst="rect">
            <a:avLst/>
          </a:prstGeom>
          <a:noFill/>
        </p:spPr>
        <p:txBody>
          <a:bodyPr wrap="square" rtlCol="0">
            <a:spAutoFit/>
          </a:bodyPr>
          <a:lstStyle/>
          <a:p>
            <a:pPr algn="ctr"/>
            <a:r>
              <a:rPr lang="en-US" altLang="zh-CN" sz="5400" b="1" dirty="0">
                <a:solidFill>
                  <a:srgbClr val="7F2E30"/>
                </a:solidFill>
                <a:latin typeface="黑体" panose="02010609060101010101" charset="-122"/>
                <a:ea typeface="黑体" panose="02010609060101010101" charset="-122"/>
              </a:rPr>
              <a:t>Part.2</a:t>
            </a:r>
            <a:endParaRPr lang="zh-CN" altLang="en-US" sz="5400" b="1" dirty="0">
              <a:solidFill>
                <a:srgbClr val="7F2E30"/>
              </a:solidFill>
              <a:latin typeface="黑体" panose="02010609060101010101" charset="-122"/>
              <a:ea typeface="黑体" panose="02010609060101010101" charset="-122"/>
            </a:endParaRPr>
          </a:p>
        </p:txBody>
      </p:sp>
      <p:sp>
        <p:nvSpPr>
          <p:cNvPr id="52" name="Subtitle 9"/>
          <p:cNvSpPr txBox="1"/>
          <p:nvPr/>
        </p:nvSpPr>
        <p:spPr>
          <a:xfrm>
            <a:off x="4223792" y="3535330"/>
            <a:ext cx="3744416" cy="728980"/>
          </a:xfrm>
          <a:prstGeom prst="rect">
            <a:avLst/>
          </a:prstGeom>
        </p:spPr>
        <p:txBody>
          <a:bodyPr vert="horz" wrap="square" lIns="102742" tIns="51371" rIns="102742" bIns="51371" rtlCol="0">
            <a:spAutoFit/>
          </a:bodyPr>
          <a:lstStyle>
            <a:defPPr>
              <a:defRPr lang="zh-CN"/>
            </a:defPPr>
            <a:lvl1pPr indent="0" algn="r" defTabSz="1087755">
              <a:lnSpc>
                <a:spcPct val="100000"/>
              </a:lnSpc>
              <a:spcBef>
                <a:spcPct val="20000"/>
              </a:spcBef>
              <a:buFont typeface="Arial" panose="020B0604020202020204"/>
              <a:buNone/>
              <a:defRPr sz="2000">
                <a:solidFill>
                  <a:schemeClr val="accent2"/>
                </a:solidFill>
                <a:latin typeface="微软雅黑" panose="020B0503020204020204" pitchFamily="34" charset="-122"/>
                <a:ea typeface="微软雅黑" panose="020B0503020204020204" pitchFamily="34" charset="-122"/>
                <a:cs typeface="Open Sans Light"/>
              </a:defRPr>
            </a:lvl1pPr>
            <a:lvl2pPr marL="1087755" indent="0" algn="ctr" defTabSz="1087755">
              <a:lnSpc>
                <a:spcPct val="130000"/>
              </a:lnSpc>
              <a:spcBef>
                <a:spcPct val="20000"/>
              </a:spcBef>
              <a:buFont typeface="Arial" panose="020B0604020202020204"/>
              <a:buNone/>
              <a:defRPr sz="3100">
                <a:solidFill>
                  <a:schemeClr val="tx1">
                    <a:tint val="75000"/>
                  </a:schemeClr>
                </a:solidFill>
                <a:latin typeface="Open Sans" panose="020B0606030504020204"/>
                <a:cs typeface="Open Sans" panose="020B0606030504020204"/>
              </a:defRPr>
            </a:lvl2pPr>
            <a:lvl3pPr marL="2174875" indent="0" algn="ctr" defTabSz="1087755">
              <a:lnSpc>
                <a:spcPct val="130000"/>
              </a:lnSpc>
              <a:spcBef>
                <a:spcPct val="20000"/>
              </a:spcBef>
              <a:buFont typeface="Arial" panose="020B0604020202020204"/>
              <a:buNone/>
              <a:defRPr sz="3100">
                <a:solidFill>
                  <a:schemeClr val="tx1">
                    <a:tint val="75000"/>
                  </a:schemeClr>
                </a:solidFill>
                <a:latin typeface="Open Sans" panose="020B0606030504020204"/>
                <a:cs typeface="Open Sans" panose="020B0606030504020204"/>
              </a:defRPr>
            </a:lvl3pPr>
            <a:lvl4pPr marL="3262630" indent="0" algn="ctr" defTabSz="1087755">
              <a:lnSpc>
                <a:spcPct val="130000"/>
              </a:lnSpc>
              <a:spcBef>
                <a:spcPct val="20000"/>
              </a:spcBef>
              <a:buFont typeface="Arial" panose="020B0604020202020204"/>
              <a:buNone/>
              <a:defRPr sz="3100">
                <a:solidFill>
                  <a:schemeClr val="tx1">
                    <a:tint val="75000"/>
                  </a:schemeClr>
                </a:solidFill>
                <a:latin typeface="Open Sans" panose="020B0606030504020204"/>
                <a:cs typeface="Open Sans" panose="020B0606030504020204"/>
              </a:defRPr>
            </a:lvl4pPr>
            <a:lvl5pPr marL="4349750" indent="0" algn="ctr" defTabSz="1087755">
              <a:lnSpc>
                <a:spcPct val="130000"/>
              </a:lnSpc>
              <a:spcBef>
                <a:spcPct val="20000"/>
              </a:spcBef>
              <a:buFont typeface="Arial" panose="020B0604020202020204"/>
              <a:buNone/>
              <a:defRPr sz="3100">
                <a:solidFill>
                  <a:schemeClr val="tx1">
                    <a:tint val="75000"/>
                  </a:schemeClr>
                </a:solidFill>
                <a:latin typeface="Open Sans" panose="020B0606030504020204"/>
                <a:cs typeface="Open Sans" panose="020B0606030504020204"/>
              </a:defRPr>
            </a:lvl5pPr>
            <a:lvl6pPr marL="5437505" indent="0" algn="ctr" defTabSz="1087755">
              <a:spcBef>
                <a:spcPct val="20000"/>
              </a:spcBef>
              <a:buFont typeface="Arial" panose="020B0604020202020204"/>
              <a:buNone/>
              <a:defRPr sz="4800">
                <a:solidFill>
                  <a:schemeClr val="tx1">
                    <a:tint val="75000"/>
                  </a:schemeClr>
                </a:solidFill>
              </a:defRPr>
            </a:lvl6pPr>
            <a:lvl7pPr marL="6524625" indent="0" algn="ctr" defTabSz="1087755">
              <a:spcBef>
                <a:spcPct val="20000"/>
              </a:spcBef>
              <a:buFont typeface="Arial" panose="020B0604020202020204"/>
              <a:buNone/>
              <a:defRPr sz="4800">
                <a:solidFill>
                  <a:schemeClr val="tx1">
                    <a:tint val="75000"/>
                  </a:schemeClr>
                </a:solidFill>
              </a:defRPr>
            </a:lvl7pPr>
            <a:lvl8pPr marL="7612380" indent="0" algn="ctr" defTabSz="1087755">
              <a:spcBef>
                <a:spcPct val="20000"/>
              </a:spcBef>
              <a:buFont typeface="Arial" panose="020B0604020202020204"/>
              <a:buNone/>
              <a:defRPr sz="4800">
                <a:solidFill>
                  <a:schemeClr val="tx1">
                    <a:tint val="75000"/>
                  </a:schemeClr>
                </a:solidFill>
              </a:defRPr>
            </a:lvl8pPr>
            <a:lvl9pPr marL="8699500" indent="0" algn="ctr" defTabSz="1087755">
              <a:spcBef>
                <a:spcPct val="20000"/>
              </a:spcBef>
              <a:buFont typeface="Arial" panose="020B0604020202020204"/>
              <a:buNone/>
              <a:defRPr sz="4800">
                <a:solidFill>
                  <a:schemeClr val="tx1">
                    <a:tint val="75000"/>
                  </a:schemeClr>
                </a:solidFill>
              </a:defRPr>
            </a:lvl9pPr>
          </a:lstStyle>
          <a:p>
            <a:pPr algn="ctr"/>
            <a:r>
              <a:rPr lang="zh-CN" altLang="en-US" sz="2400" dirty="0">
                <a:solidFill>
                  <a:srgbClr val="3C3C3C"/>
                </a:solidFill>
                <a:latin typeface="幼圆" panose="02010509060101010101" pitchFamily="49" charset="-122"/>
                <a:ea typeface="幼圆" panose="02010509060101010101" pitchFamily="49" charset="-122"/>
                <a:cs typeface="Open Sans" panose="020B0606030504020204" pitchFamily="34" charset="0"/>
              </a:rPr>
              <a:t>示例说明</a:t>
            </a:r>
            <a:endParaRPr lang="zh-CN" altLang="en-US" sz="2400" dirty="0">
              <a:solidFill>
                <a:srgbClr val="3C3C3C"/>
              </a:solidFill>
              <a:latin typeface="幼圆" panose="02010509060101010101" pitchFamily="49" charset="-122"/>
              <a:ea typeface="幼圆" panose="02010509060101010101" pitchFamily="49" charset="-122"/>
              <a:cs typeface="Open Sans" panose="020B0606030504020204" pitchFamily="34" charset="0"/>
            </a:endParaRPr>
          </a:p>
          <a:p>
            <a:pPr algn="ctr">
              <a:defRPr/>
            </a:pPr>
            <a:r>
              <a:rPr lang="en-US" sz="1400" kern="0" dirty="0">
                <a:solidFill>
                  <a:srgbClr val="3C3C3C"/>
                </a:solidFill>
                <a:cs typeface="Open Sans" panose="020B0606030504020204" pitchFamily="34" charset="0"/>
              </a:rPr>
              <a:t>Example explanation</a:t>
            </a:r>
            <a:endParaRPr lang="en-US" sz="1400" kern="0" dirty="0">
              <a:solidFill>
                <a:srgbClr val="3C3C3C"/>
              </a:solidFill>
              <a:cs typeface="Open Sans" panose="020B0606030504020204" pitchFamily="34" charset="0"/>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3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fill="hold"/>
                                        <p:tgtEl>
                                          <p:spTgt spid="52"/>
                                        </p:tgtEl>
                                        <p:attrNameLst>
                                          <p:attrName>ppt_x</p:attrName>
                                        </p:attrNameLst>
                                      </p:cBhvr>
                                      <p:tavLst>
                                        <p:tav tm="0">
                                          <p:val>
                                            <p:strVal val="#ppt_x"/>
                                          </p:val>
                                        </p:tav>
                                        <p:tav tm="100000">
                                          <p:val>
                                            <p:strVal val="#ppt_x"/>
                                          </p:val>
                                        </p:tav>
                                      </p:tavLst>
                                    </p:anim>
                                    <p:anim calcmode="lin" valueType="num">
                                      <p:cBhvr additive="base">
                                        <p:cTn id="1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altLang="en-US" sz="2400" dirty="0">
                <a:solidFill>
                  <a:srgbClr val="3C3C3C"/>
                </a:solidFill>
                <a:latin typeface="幼圆" panose="02010509060101010101" pitchFamily="49" charset="-122"/>
                <a:ea typeface="幼圆" panose="02010509060101010101" pitchFamily="49" charset="-122"/>
              </a:rPr>
              <a:t>新功能开发流程</a:t>
            </a:r>
            <a:endParaRPr lang="zh-CN" altLang="en-US" sz="2400" dirty="0">
              <a:solidFill>
                <a:srgbClr val="3C3C3C"/>
              </a:solidFill>
              <a:latin typeface="幼圆" panose="02010509060101010101" pitchFamily="49" charset="-122"/>
              <a:ea typeface="幼圆" panose="02010509060101010101" pitchFamily="49" charset="-122"/>
            </a:endParaRPr>
          </a:p>
        </p:txBody>
      </p:sp>
      <p:sp>
        <p:nvSpPr>
          <p:cNvPr id="47" name="TextBox 46"/>
          <p:cNvSpPr txBox="1"/>
          <p:nvPr/>
        </p:nvSpPr>
        <p:spPr>
          <a:xfrm>
            <a:off x="418294" y="1421155"/>
            <a:ext cx="3383280" cy="645160"/>
          </a:xfrm>
          <a:prstGeom prst="rect">
            <a:avLst/>
          </a:prstGeom>
          <a:noFill/>
        </p:spPr>
        <p:txBody>
          <a:bodyPr wrap="none" rtlCol="0">
            <a:spAutoFit/>
          </a:bodyPr>
          <a:p>
            <a:pPr algn="l"/>
            <a:r>
              <a:rPr sz="3600">
                <a:solidFill>
                  <a:schemeClr val="tx1">
                    <a:lumMod val="85000"/>
                    <a:lumOff val="15000"/>
                  </a:schemeClr>
                </a:solidFill>
                <a:latin typeface="Roboto" panose="02000000000000000000" pitchFamily="2" charset="0"/>
                <a:ea typeface="Roboto" panose="02000000000000000000" pitchFamily="2" charset="0"/>
              </a:rPr>
              <a:t>新功能开发流程</a:t>
            </a:r>
            <a:endParaRPr sz="3600">
              <a:solidFill>
                <a:schemeClr val="tx1">
                  <a:lumMod val="85000"/>
                  <a:lumOff val="15000"/>
                </a:schemeClr>
              </a:solidFill>
              <a:latin typeface="Roboto" panose="02000000000000000000" pitchFamily="2" charset="0"/>
              <a:ea typeface="Roboto" panose="02000000000000000000" pitchFamily="2" charset="0"/>
            </a:endParaRPr>
          </a:p>
        </p:txBody>
      </p:sp>
      <p:sp>
        <p:nvSpPr>
          <p:cNvPr id="49" name="Rectangle 48"/>
          <p:cNvSpPr/>
          <p:nvPr/>
        </p:nvSpPr>
        <p:spPr>
          <a:xfrm>
            <a:off x="418465" y="2066290"/>
            <a:ext cx="11469370" cy="2168525"/>
          </a:xfrm>
          <a:prstGeom prst="rect">
            <a:avLst/>
          </a:prstGeom>
        </p:spPr>
        <p:txBody>
          <a:bodyPr wrap="square">
            <a:spAutoFit/>
          </a:bodyPr>
          <a:p>
            <a:pPr marL="342900" lvl="0" indent="-342900" algn="l">
              <a:lnSpc>
                <a:spcPct val="150000"/>
              </a:lnSpc>
              <a:buFont typeface="+mj-lt"/>
              <a:buAutoNum type="arabicPeriod"/>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从 develop 分支创建 feature 分支</a:t>
            </a:r>
            <a:r>
              <a:rPr lang="zh-CN" altLang="en-US">
                <a:solidFill>
                  <a:schemeClr val="tx1">
                    <a:lumMod val="85000"/>
                    <a:lumOff val="15000"/>
                  </a:schemeClr>
                </a:solidFill>
                <a:latin typeface="Roboto" panose="02000000000000000000" pitchFamily="2" charset="0"/>
                <a:ea typeface="宋体" panose="02010600030101010101" pitchFamily="2" charset="-122"/>
                <a:cs typeface="Open Sans" panose="020B0606030504020204" pitchFamily="34" charset="0"/>
              </a:rPr>
              <a:t>：</a:t>
            </a:r>
            <a:r>
              <a:rPr lang="en-US" altLang="zh-CN">
                <a:solidFill>
                  <a:schemeClr val="tx1">
                    <a:lumMod val="85000"/>
                    <a:lumOff val="15000"/>
                  </a:schemeClr>
                </a:solidFill>
                <a:latin typeface="Roboto" panose="02000000000000000000" pitchFamily="2" charset="0"/>
                <a:ea typeface="宋体" panose="02010600030101010101" pitchFamily="2" charset="-122"/>
                <a:cs typeface="Open Sans" panose="020B0606030504020204" pitchFamily="34" charset="0"/>
              </a:rPr>
              <a:t>git checkout -b feature/v1.0.1-login develop</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342900" lvl="0" indent="-342900" algn="l">
              <a:lnSpc>
                <a:spcPct val="150000"/>
              </a:lnSpc>
              <a:buFont typeface="+mj-lt"/>
              <a:buAutoNum type="arabicPeriod"/>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开发调试完将 feature 分支提交到远程版本库</a:t>
            </a:r>
            <a:r>
              <a:rPr lang="zh-CN" altLang="en-US">
                <a:solidFill>
                  <a:schemeClr val="tx1">
                    <a:lumMod val="85000"/>
                    <a:lumOff val="15000"/>
                  </a:schemeClr>
                </a:solidFill>
                <a:latin typeface="Roboto" panose="02000000000000000000" pitchFamily="2" charset="0"/>
                <a:ea typeface="宋体" panose="02010600030101010101" pitchFamily="2" charset="-122"/>
                <a:cs typeface="Open Sans" panose="020B0606030504020204" pitchFamily="34" charset="0"/>
              </a:rPr>
              <a:t>：</a:t>
            </a:r>
            <a:r>
              <a:rPr lang="en-US" altLang="zh-CN">
                <a:solidFill>
                  <a:schemeClr val="tx1">
                    <a:lumMod val="85000"/>
                    <a:lumOff val="15000"/>
                  </a:schemeClr>
                </a:solidFill>
                <a:latin typeface="Roboto" panose="02000000000000000000" pitchFamily="2" charset="0"/>
                <a:ea typeface="宋体" panose="02010600030101010101" pitchFamily="2" charset="-122"/>
                <a:cs typeface="Open Sans" panose="020B0606030504020204" pitchFamily="34" charset="0"/>
              </a:rPr>
              <a:t>git push origin </a:t>
            </a:r>
            <a:r>
              <a:rPr lang="en-US" altLang="zh-CN">
                <a:solidFill>
                  <a:schemeClr val="tx1">
                    <a:lumMod val="85000"/>
                    <a:lumOff val="15000"/>
                  </a:schemeClr>
                </a:solidFill>
                <a:latin typeface="Roboto" panose="02000000000000000000" pitchFamily="2" charset="0"/>
                <a:ea typeface="宋体" panose="02010600030101010101" pitchFamily="2" charset="-122"/>
                <a:cs typeface="Open Sans" panose="020B0606030504020204" pitchFamily="34" charset="0"/>
                <a:sym typeface="+mn-ea"/>
              </a:rPr>
              <a:t>feature/v1.0.1-login</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342900" lvl="0" indent="-342900" algn="l">
              <a:lnSpc>
                <a:spcPct val="150000"/>
              </a:lnSpc>
              <a:buFont typeface="+mj-lt"/>
              <a:buAutoNum type="arabicPeriod"/>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提交 pull request 请求合并到 develop 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342900" lvl="0" indent="-342900" algn="l">
              <a:lnSpc>
                <a:spcPct val="150000"/>
              </a:lnSpc>
              <a:buFont typeface="+mj-lt"/>
              <a:buAutoNum type="arabicPeriod"/>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相关负责人 code review 后如果同意合并后，删除远程 feature 分支，如果不同意，重新修改后再上传 feature 分支请求 pull request</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4712585" y="2909010"/>
            <a:ext cx="2954655" cy="923330"/>
          </a:xfrm>
          <a:prstGeom prst="rect">
            <a:avLst/>
          </a:prstGeom>
          <a:noFill/>
          <a:effectLst/>
        </p:spPr>
        <p:txBody>
          <a:bodyPr wrap="none" rtlCol="0">
            <a:spAutoFit/>
          </a:bodyPr>
          <a:lstStyle/>
          <a:p>
            <a:r>
              <a:rPr lang="zh-CN" altLang="en-US" sz="5400" dirty="0">
                <a:solidFill>
                  <a:srgbClr val="3C3C3C"/>
                </a:solidFill>
                <a:latin typeface="微软雅黑" panose="020B0503020204020204" pitchFamily="34" charset="-122"/>
                <a:ea typeface="微软雅黑" panose="020B0503020204020204" pitchFamily="34" charset="-122"/>
              </a:rPr>
              <a:t>谢</a:t>
            </a:r>
            <a:r>
              <a:rPr lang="zh-CN" altLang="en-US" sz="5400" dirty="0" smtClean="0">
                <a:solidFill>
                  <a:srgbClr val="3C3C3C"/>
                </a:solidFill>
                <a:latin typeface="微软雅黑" panose="020B0503020204020204" pitchFamily="34" charset="-122"/>
                <a:ea typeface="微软雅黑" panose="020B0503020204020204" pitchFamily="34" charset="-122"/>
              </a:rPr>
              <a:t>谢</a:t>
            </a:r>
            <a:r>
              <a:rPr lang="zh-CN" altLang="en-US" sz="5400" dirty="0">
                <a:solidFill>
                  <a:srgbClr val="3C3C3C"/>
                </a:solidFill>
                <a:latin typeface="微软雅黑" panose="020B0503020204020204" pitchFamily="34" charset="-122"/>
                <a:ea typeface="微软雅黑" panose="020B0503020204020204" pitchFamily="34" charset="-122"/>
              </a:rPr>
              <a:t>观看</a:t>
            </a:r>
            <a:endParaRPr lang="zh-CN" altLang="en-US" sz="5400" dirty="0">
              <a:solidFill>
                <a:srgbClr val="3C3C3C"/>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969258" y="3816085"/>
            <a:ext cx="2441309" cy="369332"/>
          </a:xfrm>
          <a:prstGeom prst="rect">
            <a:avLst/>
          </a:prstGeom>
          <a:noFill/>
          <a:effectLst/>
        </p:spPr>
        <p:txBody>
          <a:bodyPr wrap="none" rtlCol="0">
            <a:spAutoFit/>
          </a:bodyPr>
          <a:lstStyle/>
          <a:p>
            <a:r>
              <a:rPr lang="en-US" altLang="zh-CN" b="1" dirty="0">
                <a:solidFill>
                  <a:srgbClr val="3C3C3C"/>
                </a:solidFill>
              </a:rPr>
              <a:t>Thank you to download</a:t>
            </a:r>
            <a:endParaRPr lang="zh-CN" altLang="en-US" sz="2000" dirty="0">
              <a:solidFill>
                <a:srgbClr val="3C3C3C"/>
              </a:solidFill>
              <a:latin typeface="Kozuka Gothic Pro EL" panose="020B0200000000000000" pitchFamily="34" charset="-128"/>
              <a:ea typeface="Kozuka Gothic Pro EL" panose="020B0200000000000000" pitchFamily="34" charset="-128"/>
              <a:cs typeface="Segoe UI Semilight" panose="020B0402040204020203" pitchFamily="34" charset="0"/>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by="(-#ppt_w*2)" calcmode="lin" valueType="num">
                                      <p:cBhvr rctx="PPT">
                                        <p:cTn id="16" dur="500" autoRev="1" fill="hold">
                                          <p:stCondLst>
                                            <p:cond delay="0"/>
                                          </p:stCondLst>
                                        </p:cTn>
                                        <p:tgtEl>
                                          <p:spTgt spid="18"/>
                                        </p:tgtEl>
                                        <p:attrNameLst>
                                          <p:attrName>ppt_w</p:attrName>
                                        </p:attrNameLst>
                                      </p:cBhvr>
                                    </p:anim>
                                    <p:anim by="(#ppt_w*0.50)" calcmode="lin" valueType="num">
                                      <p:cBhvr>
                                        <p:cTn id="17" dur="500" decel="50000" autoRev="1" fill="hold">
                                          <p:stCondLst>
                                            <p:cond delay="0"/>
                                          </p:stCondLst>
                                        </p:cTn>
                                        <p:tgtEl>
                                          <p:spTgt spid="18"/>
                                        </p:tgtEl>
                                        <p:attrNameLst>
                                          <p:attrName>ppt_x</p:attrName>
                                        </p:attrNameLst>
                                      </p:cBhvr>
                                    </p:anim>
                                    <p:anim from="(-#ppt_h/2)" to="(#ppt_y)" calcmode="lin" valueType="num">
                                      <p:cBhvr>
                                        <p:cTn id="18" dur="1000" fill="hold">
                                          <p:stCondLst>
                                            <p:cond delay="0"/>
                                          </p:stCondLst>
                                        </p:cTn>
                                        <p:tgtEl>
                                          <p:spTgt spid="18"/>
                                        </p:tgtEl>
                                        <p:attrNameLst>
                                          <p:attrName>ppt_y</p:attrName>
                                        </p:attrNameLst>
                                      </p:cBhvr>
                                    </p:anim>
                                    <p:animRot by="21600000">
                                      <p:cBhvr>
                                        <p:cTn id="19" dur="1000"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cstate="screen"/>
          <a:srcRect/>
          <a:stretch>
            <a:fillRect/>
          </a:stretch>
        </p:blipFill>
        <p:spPr>
          <a:xfrm>
            <a:off x="0" y="1858930"/>
            <a:ext cx="12192000" cy="2971800"/>
          </a:xfrm>
          <a:prstGeom prst="rect">
            <a:avLst/>
          </a:prstGeom>
        </p:spPr>
      </p:pic>
      <p:sp>
        <p:nvSpPr>
          <p:cNvPr id="51" name="TextBox 11"/>
          <p:cNvSpPr txBox="1"/>
          <p:nvPr/>
        </p:nvSpPr>
        <p:spPr>
          <a:xfrm>
            <a:off x="4913138" y="2634671"/>
            <a:ext cx="2365725" cy="923330"/>
          </a:xfrm>
          <a:prstGeom prst="rect">
            <a:avLst/>
          </a:prstGeom>
          <a:noFill/>
        </p:spPr>
        <p:txBody>
          <a:bodyPr wrap="square" rtlCol="0">
            <a:spAutoFit/>
          </a:bodyPr>
          <a:lstStyle/>
          <a:p>
            <a:pPr algn="ctr"/>
            <a:r>
              <a:rPr lang="en-US" altLang="zh-CN" sz="5400" b="1" dirty="0">
                <a:solidFill>
                  <a:srgbClr val="7F2E30"/>
                </a:solidFill>
                <a:latin typeface="黑体" panose="02010609060101010101" charset="-122"/>
                <a:ea typeface="黑体" panose="02010609060101010101" charset="-122"/>
              </a:rPr>
              <a:t>Part.1</a:t>
            </a:r>
            <a:endParaRPr lang="zh-CN" altLang="en-US" sz="5400" b="1" dirty="0">
              <a:solidFill>
                <a:srgbClr val="7F2E30"/>
              </a:solidFill>
              <a:latin typeface="黑体" panose="02010609060101010101" charset="-122"/>
              <a:ea typeface="黑体" panose="02010609060101010101" charset="-122"/>
            </a:endParaRPr>
          </a:p>
        </p:txBody>
      </p:sp>
      <p:sp>
        <p:nvSpPr>
          <p:cNvPr id="52" name="Subtitle 9"/>
          <p:cNvSpPr txBox="1"/>
          <p:nvPr/>
        </p:nvSpPr>
        <p:spPr>
          <a:xfrm>
            <a:off x="4223792" y="3535330"/>
            <a:ext cx="3744416" cy="728980"/>
          </a:xfrm>
          <a:prstGeom prst="rect">
            <a:avLst/>
          </a:prstGeom>
        </p:spPr>
        <p:txBody>
          <a:bodyPr vert="horz" wrap="square" lIns="102742" tIns="51371" rIns="102742" bIns="51371" rtlCol="0">
            <a:spAutoFit/>
          </a:bodyPr>
          <a:lstStyle>
            <a:defPPr>
              <a:defRPr lang="zh-CN"/>
            </a:defPPr>
            <a:lvl1pPr indent="0" algn="r" defTabSz="1087755">
              <a:lnSpc>
                <a:spcPct val="100000"/>
              </a:lnSpc>
              <a:spcBef>
                <a:spcPct val="20000"/>
              </a:spcBef>
              <a:buFont typeface="Arial" panose="020B0604020202020204"/>
              <a:buNone/>
              <a:defRPr sz="2000">
                <a:solidFill>
                  <a:schemeClr val="accent2"/>
                </a:solidFill>
                <a:latin typeface="微软雅黑" panose="020B0503020204020204" pitchFamily="34" charset="-122"/>
                <a:ea typeface="微软雅黑" panose="020B0503020204020204" pitchFamily="34" charset="-122"/>
                <a:cs typeface="Open Sans Light"/>
              </a:defRPr>
            </a:lvl1pPr>
            <a:lvl2pPr marL="1087755" indent="0" algn="ctr" defTabSz="1087755">
              <a:lnSpc>
                <a:spcPct val="130000"/>
              </a:lnSpc>
              <a:spcBef>
                <a:spcPct val="20000"/>
              </a:spcBef>
              <a:buFont typeface="Arial" panose="020B0604020202020204"/>
              <a:buNone/>
              <a:defRPr sz="3100">
                <a:solidFill>
                  <a:schemeClr val="tx1">
                    <a:tint val="75000"/>
                  </a:schemeClr>
                </a:solidFill>
                <a:latin typeface="Open Sans" panose="020B0606030504020204"/>
                <a:cs typeface="Open Sans" panose="020B0606030504020204"/>
              </a:defRPr>
            </a:lvl2pPr>
            <a:lvl3pPr marL="2174875" indent="0" algn="ctr" defTabSz="1087755">
              <a:lnSpc>
                <a:spcPct val="130000"/>
              </a:lnSpc>
              <a:spcBef>
                <a:spcPct val="20000"/>
              </a:spcBef>
              <a:buFont typeface="Arial" panose="020B0604020202020204"/>
              <a:buNone/>
              <a:defRPr sz="3100">
                <a:solidFill>
                  <a:schemeClr val="tx1">
                    <a:tint val="75000"/>
                  </a:schemeClr>
                </a:solidFill>
                <a:latin typeface="Open Sans" panose="020B0606030504020204"/>
                <a:cs typeface="Open Sans" panose="020B0606030504020204"/>
              </a:defRPr>
            </a:lvl3pPr>
            <a:lvl4pPr marL="3262630" indent="0" algn="ctr" defTabSz="1087755">
              <a:lnSpc>
                <a:spcPct val="130000"/>
              </a:lnSpc>
              <a:spcBef>
                <a:spcPct val="20000"/>
              </a:spcBef>
              <a:buFont typeface="Arial" panose="020B0604020202020204"/>
              <a:buNone/>
              <a:defRPr sz="3100">
                <a:solidFill>
                  <a:schemeClr val="tx1">
                    <a:tint val="75000"/>
                  </a:schemeClr>
                </a:solidFill>
                <a:latin typeface="Open Sans" panose="020B0606030504020204"/>
                <a:cs typeface="Open Sans" panose="020B0606030504020204"/>
              </a:defRPr>
            </a:lvl4pPr>
            <a:lvl5pPr marL="4349750" indent="0" algn="ctr" defTabSz="1087755">
              <a:lnSpc>
                <a:spcPct val="130000"/>
              </a:lnSpc>
              <a:spcBef>
                <a:spcPct val="20000"/>
              </a:spcBef>
              <a:buFont typeface="Arial" panose="020B0604020202020204"/>
              <a:buNone/>
              <a:defRPr sz="3100">
                <a:solidFill>
                  <a:schemeClr val="tx1">
                    <a:tint val="75000"/>
                  </a:schemeClr>
                </a:solidFill>
                <a:latin typeface="Open Sans" panose="020B0606030504020204"/>
                <a:cs typeface="Open Sans" panose="020B0606030504020204"/>
              </a:defRPr>
            </a:lvl5pPr>
            <a:lvl6pPr marL="5437505" indent="0" algn="ctr" defTabSz="1087755">
              <a:spcBef>
                <a:spcPct val="20000"/>
              </a:spcBef>
              <a:buFont typeface="Arial" panose="020B0604020202020204"/>
              <a:buNone/>
              <a:defRPr sz="4800">
                <a:solidFill>
                  <a:schemeClr val="tx1">
                    <a:tint val="75000"/>
                  </a:schemeClr>
                </a:solidFill>
              </a:defRPr>
            </a:lvl6pPr>
            <a:lvl7pPr marL="6524625" indent="0" algn="ctr" defTabSz="1087755">
              <a:spcBef>
                <a:spcPct val="20000"/>
              </a:spcBef>
              <a:buFont typeface="Arial" panose="020B0604020202020204"/>
              <a:buNone/>
              <a:defRPr sz="4800">
                <a:solidFill>
                  <a:schemeClr val="tx1">
                    <a:tint val="75000"/>
                  </a:schemeClr>
                </a:solidFill>
              </a:defRPr>
            </a:lvl7pPr>
            <a:lvl8pPr marL="7612380" indent="0" algn="ctr" defTabSz="1087755">
              <a:spcBef>
                <a:spcPct val="20000"/>
              </a:spcBef>
              <a:buFont typeface="Arial" panose="020B0604020202020204"/>
              <a:buNone/>
              <a:defRPr sz="4800">
                <a:solidFill>
                  <a:schemeClr val="tx1">
                    <a:tint val="75000"/>
                  </a:schemeClr>
                </a:solidFill>
              </a:defRPr>
            </a:lvl8pPr>
            <a:lvl9pPr marL="8699500" indent="0" algn="ctr" defTabSz="1087755">
              <a:spcBef>
                <a:spcPct val="20000"/>
              </a:spcBef>
              <a:buFont typeface="Arial" panose="020B0604020202020204"/>
              <a:buNone/>
              <a:defRPr sz="4800">
                <a:solidFill>
                  <a:schemeClr val="tx1">
                    <a:tint val="75000"/>
                  </a:schemeClr>
                </a:solidFill>
              </a:defRPr>
            </a:lvl9pPr>
          </a:lstStyle>
          <a:p>
            <a:pPr algn="ctr"/>
            <a:r>
              <a:rPr lang="zh-CN" altLang="en-US" sz="2400" dirty="0">
                <a:solidFill>
                  <a:srgbClr val="3C3C3C"/>
                </a:solidFill>
                <a:latin typeface="幼圆" panose="02010509060101010101" pitchFamily="49" charset="-122"/>
                <a:ea typeface="幼圆" panose="02010509060101010101" pitchFamily="49" charset="-122"/>
                <a:cs typeface="Open Sans" panose="020B0606030504020204" pitchFamily="34" charset="0"/>
              </a:rPr>
              <a:t>分支说明</a:t>
            </a:r>
            <a:endParaRPr lang="zh-CN" altLang="en-US" sz="2400" dirty="0">
              <a:solidFill>
                <a:srgbClr val="3C3C3C"/>
              </a:solidFill>
              <a:latin typeface="幼圆" panose="02010509060101010101" pitchFamily="49" charset="-122"/>
              <a:ea typeface="幼圆" panose="02010509060101010101" pitchFamily="49" charset="-122"/>
              <a:cs typeface="Open Sans" panose="020B0606030504020204" pitchFamily="34" charset="0"/>
            </a:endParaRPr>
          </a:p>
          <a:p>
            <a:pPr algn="ctr">
              <a:defRPr/>
            </a:pPr>
            <a:r>
              <a:rPr lang="en-US" sz="1400" kern="0" dirty="0">
                <a:solidFill>
                  <a:srgbClr val="3C3C3C"/>
                </a:solidFill>
                <a:cs typeface="Open Sans" panose="020B0606030504020204" pitchFamily="34" charset="0"/>
              </a:rPr>
              <a:t>Branch description</a:t>
            </a:r>
            <a:endParaRPr lang="en-US" sz="1400" kern="0" dirty="0">
              <a:solidFill>
                <a:srgbClr val="3C3C3C"/>
              </a:solidFill>
              <a:cs typeface="Open Sans" panose="020B0606030504020204" pitchFamily="34" charset="0"/>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3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fill="hold"/>
                                        <p:tgtEl>
                                          <p:spTgt spid="52"/>
                                        </p:tgtEl>
                                        <p:attrNameLst>
                                          <p:attrName>ppt_x</p:attrName>
                                        </p:attrNameLst>
                                      </p:cBhvr>
                                      <p:tavLst>
                                        <p:tav tm="0">
                                          <p:val>
                                            <p:strVal val="#ppt_x"/>
                                          </p:val>
                                        </p:tav>
                                        <p:tav tm="100000">
                                          <p:val>
                                            <p:strVal val="#ppt_x"/>
                                          </p:val>
                                        </p:tav>
                                      </p:tavLst>
                                    </p:anim>
                                    <p:anim calcmode="lin" valueType="num">
                                      <p:cBhvr additive="base">
                                        <p:cTn id="1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screen"/>
          <a:srcRect/>
          <a:stretch>
            <a:fillRect/>
          </a:stretch>
        </p:blipFill>
        <p:spPr>
          <a:xfrm>
            <a:off x="0" y="508000"/>
            <a:ext cx="12192000" cy="699541"/>
          </a:xfrm>
          <a:prstGeom prst="rect">
            <a:avLst/>
          </a:prstGeom>
        </p:spPr>
      </p:pic>
      <p:sp>
        <p:nvSpPr>
          <p:cNvPr id="6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en-US" altLang="en-GB" sz="2400" dirty="0">
                <a:solidFill>
                  <a:srgbClr val="3C3C3C"/>
                </a:solidFill>
                <a:latin typeface="幼圆" panose="02010509060101010101" pitchFamily="49" charset="-122"/>
                <a:ea typeface="幼圆" panose="02010509060101010101" pitchFamily="49" charset="-122"/>
              </a:rPr>
              <a:t>Git Flow </a:t>
            </a:r>
            <a:r>
              <a:rPr lang="zh-CN" altLang="en-US" sz="2400" dirty="0">
                <a:solidFill>
                  <a:srgbClr val="3C3C3C"/>
                </a:solidFill>
                <a:latin typeface="幼圆" panose="02010509060101010101" pitchFamily="49" charset="-122"/>
                <a:ea typeface="幼圆" panose="02010509060101010101" pitchFamily="49" charset="-122"/>
              </a:rPr>
              <a:t>工作流</a:t>
            </a:r>
            <a:endParaRPr lang="zh-CN" altLang="en-US" sz="2400" dirty="0">
              <a:solidFill>
                <a:srgbClr val="3C3C3C"/>
              </a:solidFill>
              <a:latin typeface="幼圆" panose="02010509060101010101" pitchFamily="49" charset="-122"/>
              <a:ea typeface="幼圆" panose="02010509060101010101" pitchFamily="49" charset="-122"/>
            </a:endParaRPr>
          </a:p>
        </p:txBody>
      </p:sp>
      <p:pic>
        <p:nvPicPr>
          <p:cNvPr id="2" name="图片 1" descr="4822184-1b70ca8c0a9069d2"/>
          <p:cNvPicPr>
            <a:picLocks noChangeAspect="1"/>
          </p:cNvPicPr>
          <p:nvPr/>
        </p:nvPicPr>
        <p:blipFill>
          <a:blip r:embed="rId2"/>
          <a:stretch>
            <a:fillRect/>
          </a:stretch>
        </p:blipFill>
        <p:spPr>
          <a:xfrm>
            <a:off x="919480" y="1421130"/>
            <a:ext cx="4190365" cy="5205095"/>
          </a:xfrm>
          <a:prstGeom prst="rect">
            <a:avLst/>
          </a:prstGeom>
        </p:spPr>
      </p:pic>
      <p:sp>
        <p:nvSpPr>
          <p:cNvPr id="9" name="Shape 1540"/>
          <p:cNvSpPr txBox="1"/>
          <p:nvPr/>
        </p:nvSpPr>
        <p:spPr>
          <a:xfrm>
            <a:off x="5503545" y="2093595"/>
            <a:ext cx="6364605" cy="1744980"/>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50000"/>
              </a:lnSpc>
              <a:spcBef>
                <a:spcPts val="0"/>
              </a:spcBef>
              <a:buSzPct val="25000"/>
              <a:buNone/>
            </a:pPr>
            <a:r>
              <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rPr>
              <a:t>功能开发者：模块中功能的开发人员；</a:t>
            </a:r>
            <a:endPar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endParaRPr>
          </a:p>
          <a:p>
            <a:pPr marL="0" marR="0" lvl="0" indent="0" algn="l" rtl="0">
              <a:lnSpc>
                <a:spcPct val="150000"/>
              </a:lnSpc>
              <a:spcBef>
                <a:spcPts val="0"/>
              </a:spcBef>
              <a:buSzPct val="25000"/>
              <a:buNone/>
            </a:pPr>
            <a:r>
              <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rPr>
              <a:t>开发管理员：由项目模块开发的小组长（team leader）担当；</a:t>
            </a:r>
            <a:endPar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endParaRPr>
          </a:p>
          <a:p>
            <a:pPr marL="0" marR="0" lvl="0" indent="0" algn="l" rtl="0">
              <a:lnSpc>
                <a:spcPct val="150000"/>
              </a:lnSpc>
              <a:spcBef>
                <a:spcPts val="0"/>
              </a:spcBef>
              <a:buSzPct val="25000"/>
              <a:buNone/>
            </a:pPr>
            <a:r>
              <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rPr>
              <a:t>测试管理员：由测试团队指定人员担当；</a:t>
            </a:r>
            <a:endPar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endParaRPr>
          </a:p>
          <a:p>
            <a:pPr marL="0" marR="0" lvl="0" indent="0" algn="l" rtl="0">
              <a:lnSpc>
                <a:spcPct val="150000"/>
              </a:lnSpc>
              <a:spcBef>
                <a:spcPts val="0"/>
              </a:spcBef>
              <a:buSzPct val="25000"/>
              <a:buNone/>
            </a:pPr>
            <a:r>
              <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rPr>
              <a:t>发布管理员：由生产环境发布团队指定人员担当；</a:t>
            </a:r>
            <a:endPar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endParaRPr>
          </a:p>
        </p:txBody>
      </p:sp>
      <p:sp>
        <p:nvSpPr>
          <p:cNvPr id="10" name="Shape 1541"/>
          <p:cNvSpPr txBox="1"/>
          <p:nvPr/>
        </p:nvSpPr>
        <p:spPr>
          <a:xfrm>
            <a:off x="5503844" y="1798771"/>
            <a:ext cx="5125200" cy="831309"/>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anose="02000000000000000000" pitchFamily="2" charset="-122"/>
              </a:rPr>
              <a:t>角色介绍</a:t>
            </a:r>
            <a:endPar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3" name="Shape 1540"/>
          <p:cNvSpPr txBox="1"/>
          <p:nvPr/>
        </p:nvSpPr>
        <p:spPr>
          <a:xfrm>
            <a:off x="5503545" y="4315460"/>
            <a:ext cx="6364605" cy="1289685"/>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50000"/>
              </a:lnSpc>
              <a:spcBef>
                <a:spcPts val="0"/>
              </a:spcBef>
              <a:buSzPct val="25000"/>
              <a:buNone/>
            </a:pPr>
            <a:r>
              <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rPr>
              <a:t>Git Flow有主分支和辅助分支两类分支。其中主分支用于组织与软件开发、部署相关的活动；辅助分支组织为了解决特定的问题而进行的各种开发活动。</a:t>
            </a:r>
            <a:endParaRPr lang="en-US" sz="1800" dirty="0">
              <a:solidFill>
                <a:schemeClr val="tx1">
                  <a:lumMod val="65000"/>
                  <a:lumOff val="35000"/>
                </a:schemeClr>
              </a:solidFill>
              <a:latin typeface="Sitka Text" panose="02000505000000020004" charset="0"/>
              <a:ea typeface="Sitka Text" panose="02000505000000020004" charset="0"/>
              <a:cs typeface="Sitka Text" panose="02000505000000020004" charset="0"/>
              <a:sym typeface="Montserrat" panose="02000505000000020004"/>
            </a:endParaRPr>
          </a:p>
        </p:txBody>
      </p:sp>
      <p:sp>
        <p:nvSpPr>
          <p:cNvPr id="14" name="Shape 1541"/>
          <p:cNvSpPr txBox="1"/>
          <p:nvPr/>
        </p:nvSpPr>
        <p:spPr>
          <a:xfrm>
            <a:off x="5503844" y="4018708"/>
            <a:ext cx="5125200" cy="831309"/>
          </a:xfrm>
          <a:prstGeom prst="rect">
            <a:avLst/>
          </a:prstGeom>
          <a:noFill/>
          <a:ln>
            <a:noFill/>
          </a:ln>
        </p:spPr>
        <p:txBody>
          <a:bodyPr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ct val="0"/>
              </a:spcBef>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anose="02000000000000000000" pitchFamily="2" charset="-122"/>
              </a:rPr>
              <a:t>分支约定</a:t>
            </a:r>
            <a:endPar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screen"/>
          <a:srcRect/>
          <a:stretch>
            <a:fillRect/>
          </a:stretch>
        </p:blipFill>
        <p:spPr>
          <a:xfrm>
            <a:off x="0" y="508000"/>
            <a:ext cx="12192000" cy="699541"/>
          </a:xfrm>
          <a:prstGeom prst="rect">
            <a:avLst/>
          </a:prstGeom>
        </p:spPr>
      </p:pic>
      <p:sp>
        <p:nvSpPr>
          <p:cNvPr id="6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en-US" altLang="zh-CN" sz="2400" dirty="0">
                <a:solidFill>
                  <a:srgbClr val="3C3C3C"/>
                </a:solidFill>
                <a:latin typeface="幼圆" panose="02010509060101010101" pitchFamily="49" charset="-122"/>
                <a:ea typeface="幼圆" panose="02010509060101010101" pitchFamily="49" charset="-122"/>
              </a:rPr>
              <a:t>Git Flow </a:t>
            </a:r>
            <a:r>
              <a:rPr lang="zh-CN" altLang="en-US" sz="2400" dirty="0">
                <a:solidFill>
                  <a:srgbClr val="3C3C3C"/>
                </a:solidFill>
                <a:latin typeface="幼圆" panose="02010509060101010101" pitchFamily="49" charset="-122"/>
                <a:ea typeface="幼圆" panose="02010509060101010101" pitchFamily="49" charset="-122"/>
              </a:rPr>
              <a:t>分支说明</a:t>
            </a:r>
            <a:endParaRPr lang="zh-CN" altLang="en-US" sz="2400" dirty="0">
              <a:solidFill>
                <a:srgbClr val="3C3C3C"/>
              </a:solidFill>
              <a:latin typeface="幼圆" panose="02010509060101010101" pitchFamily="49" charset="-122"/>
              <a:ea typeface="幼圆" panose="02010509060101010101" pitchFamily="49" charset="-122"/>
            </a:endParaRPr>
          </a:p>
        </p:txBody>
      </p:sp>
      <p:graphicFrame>
        <p:nvGraphicFramePr>
          <p:cNvPr id="5" name="表格 4"/>
          <p:cNvGraphicFramePr/>
          <p:nvPr/>
        </p:nvGraphicFramePr>
        <p:xfrm>
          <a:off x="304800" y="1701800"/>
          <a:ext cx="11660505" cy="4415790"/>
        </p:xfrm>
        <a:graphic>
          <a:graphicData uri="http://schemas.openxmlformats.org/drawingml/2006/table">
            <a:tbl>
              <a:tblPr firstRow="1" bandRow="1">
                <a:tableStyleId>{5C22544A-7EE6-4342-B048-85BDC9FD1C3A}</a:tableStyleId>
              </a:tblPr>
              <a:tblGrid>
                <a:gridCol w="1943735"/>
                <a:gridCol w="1943100"/>
                <a:gridCol w="1821180"/>
                <a:gridCol w="2065655"/>
                <a:gridCol w="1943735"/>
                <a:gridCol w="1943100"/>
              </a:tblGrid>
              <a:tr h="368300">
                <a:tc>
                  <a:txBody>
                    <a:bodyPr/>
                    <a:p>
                      <a:pPr>
                        <a:buNone/>
                      </a:pPr>
                      <a:r>
                        <a:rPr lang="zh-CN" altLang="en-US"/>
                        <a:t>名称</a:t>
                      </a:r>
                      <a:endParaRPr lang="zh-CN" altLang="en-US"/>
                    </a:p>
                  </a:txBody>
                  <a:tcPr/>
                </a:tc>
                <a:tc>
                  <a:txBody>
                    <a:bodyPr/>
                    <a:p>
                      <a:pPr>
                        <a:buNone/>
                      </a:pPr>
                      <a:r>
                        <a:rPr lang="zh-CN" altLang="en-US"/>
                        <a:t>说明</a:t>
                      </a:r>
                      <a:endParaRPr lang="zh-CN" altLang="en-US"/>
                    </a:p>
                  </a:txBody>
                  <a:tcPr/>
                </a:tc>
                <a:tc>
                  <a:txBody>
                    <a:bodyPr/>
                    <a:p>
                      <a:pPr>
                        <a:buNone/>
                      </a:pPr>
                      <a:r>
                        <a:rPr lang="zh-CN" altLang="en-US"/>
                        <a:t>命名规范</a:t>
                      </a:r>
                      <a:endParaRPr lang="zh-CN" altLang="en-US"/>
                    </a:p>
                  </a:txBody>
                  <a:tcPr/>
                </a:tc>
                <a:tc>
                  <a:txBody>
                    <a:bodyPr/>
                    <a:p>
                      <a:pPr>
                        <a:buNone/>
                      </a:pPr>
                      <a:r>
                        <a:rPr lang="zh-CN" altLang="en-US"/>
                        <a:t>命名示例</a:t>
                      </a:r>
                      <a:endParaRPr lang="zh-CN" altLang="en-US"/>
                    </a:p>
                  </a:txBody>
                  <a:tcPr/>
                </a:tc>
                <a:tc>
                  <a:txBody>
                    <a:bodyPr/>
                    <a:p>
                      <a:pPr>
                        <a:buNone/>
                      </a:pPr>
                      <a:r>
                        <a:rPr lang="zh-CN" altLang="en-US"/>
                        <a:t>合并目标</a:t>
                      </a:r>
                      <a:endParaRPr lang="zh-CN" altLang="en-US"/>
                    </a:p>
                  </a:txBody>
                  <a:tcPr/>
                </a:tc>
                <a:tc>
                  <a:txBody>
                    <a:bodyPr/>
                    <a:p>
                      <a:pPr>
                        <a:buNone/>
                      </a:pPr>
                      <a:r>
                        <a:rPr lang="zh-CN" altLang="en-US"/>
                        <a:t>合并操作</a:t>
                      </a:r>
                      <a:endParaRPr lang="zh-CN" altLang="en-US"/>
                    </a:p>
                  </a:txBody>
                  <a:tcPr/>
                </a:tc>
              </a:tr>
              <a:tr h="643890">
                <a:tc>
                  <a:txBody>
                    <a:bodyPr/>
                    <a:p>
                      <a:pPr>
                        <a:buNone/>
                      </a:pPr>
                      <a:r>
                        <a:rPr lang="zh-CN" altLang="en-US"/>
                        <a:t>master</a:t>
                      </a:r>
                      <a:endParaRPr lang="zh-CN" altLang="en-US"/>
                    </a:p>
                  </a:txBody>
                  <a:tcPr anchor="ctr" anchorCtr="0"/>
                </a:tc>
                <a:tc>
                  <a:txBody>
                    <a:bodyPr/>
                    <a:p>
                      <a:pPr>
                        <a:buNone/>
                      </a:pPr>
                      <a:r>
                        <a:rPr lang="zh-CN" altLang="en-US"/>
                        <a:t>线上稳定版本</a:t>
                      </a:r>
                      <a:endParaRPr lang="zh-CN" altLang="en-US"/>
                    </a:p>
                  </a:txBody>
                  <a:tcPr anchor="ctr" anchorCtr="0"/>
                </a:tc>
                <a:tc>
                  <a:txBody>
                    <a:bodyPr/>
                    <a:p>
                      <a:pPr>
                        <a:buNone/>
                      </a:pPr>
                      <a:r>
                        <a:rPr lang="zh-CN" altLang="en-US"/>
                        <a:t>master</a:t>
                      </a:r>
                      <a:endParaRPr lang="zh-CN" altLang="en-US"/>
                    </a:p>
                  </a:txBody>
                  <a:tcPr anchor="ctr" anchorCtr="0"/>
                </a:tc>
                <a:tc>
                  <a:txBody>
                    <a:bodyPr/>
                    <a:p>
                      <a:pPr>
                        <a:buNone/>
                      </a:pPr>
                      <a:r>
                        <a:rPr lang="zh-CN" altLang="en-US"/>
                        <a:t>master</a:t>
                      </a:r>
                      <a:endParaRPr lang="zh-CN" altLang="en-US"/>
                    </a:p>
                  </a:txBody>
                  <a:tcPr anchor="ctr" anchorCtr="0"/>
                </a:tc>
                <a:tc>
                  <a:txBody>
                    <a:bodyPr/>
                    <a:p>
                      <a:pPr>
                        <a:buNone/>
                      </a:pPr>
                      <a:r>
                        <a:rPr lang="zh-CN" altLang="en-US"/>
                        <a:t>--</a:t>
                      </a:r>
                      <a:endParaRPr lang="zh-CN" altLang="en-US"/>
                    </a:p>
                  </a:txBody>
                  <a:tcPr anchor="ctr" anchorCtr="0"/>
                </a:tc>
                <a:tc>
                  <a:txBody>
                    <a:bodyPr/>
                    <a:p>
                      <a:pPr>
                        <a:buNone/>
                      </a:pPr>
                      <a:r>
                        <a:rPr lang="zh-CN" altLang="en-US"/>
                        <a:t>--</a:t>
                      </a:r>
                      <a:endParaRPr lang="zh-CN" altLang="en-US"/>
                    </a:p>
                  </a:txBody>
                  <a:tcPr anchor="ctr" anchorCtr="0"/>
                </a:tc>
              </a:tr>
              <a:tr h="919480">
                <a:tc>
                  <a:txBody>
                    <a:bodyPr/>
                    <a:p>
                      <a:pPr>
                        <a:buNone/>
                      </a:pPr>
                      <a:r>
                        <a:rPr lang="zh-CN" altLang="en-US"/>
                        <a:t>release</a:t>
                      </a:r>
                      <a:endParaRPr lang="zh-CN" altLang="en-US"/>
                    </a:p>
                  </a:txBody>
                  <a:tcPr anchor="ctr" anchorCtr="0"/>
                </a:tc>
                <a:tc>
                  <a:txBody>
                    <a:bodyPr/>
                    <a:p>
                      <a:pPr>
                        <a:buNone/>
                      </a:pPr>
                      <a:r>
                        <a:rPr lang="zh-CN" altLang="en-US"/>
                        <a:t>待发布分支，下个版本需上线的版本</a:t>
                      </a:r>
                      <a:endParaRPr lang="zh-CN" altLang="en-US"/>
                    </a:p>
                  </a:txBody>
                  <a:tcPr anchor="ctr" anchorCtr="0"/>
                </a:tc>
                <a:tc>
                  <a:txBody>
                    <a:bodyPr/>
                    <a:p>
                      <a:pPr>
                        <a:buNone/>
                      </a:pPr>
                      <a:r>
                        <a:rPr lang="zh-CN" altLang="en-US"/>
                        <a:t>release/xxx</a:t>
                      </a:r>
                      <a:endParaRPr lang="zh-CN" altLang="en-US"/>
                    </a:p>
                  </a:txBody>
                  <a:tcPr anchor="ctr" anchorCtr="0"/>
                </a:tc>
                <a:tc>
                  <a:txBody>
                    <a:bodyPr/>
                    <a:p>
                      <a:pPr>
                        <a:buNone/>
                      </a:pPr>
                      <a:r>
                        <a:rPr lang="zh-CN" altLang="en-US"/>
                        <a:t>release/v1.0.0</a:t>
                      </a:r>
                      <a:endParaRPr lang="zh-CN" altLang="en-US"/>
                    </a:p>
                  </a:txBody>
                  <a:tcPr anchor="ctr" anchorCtr="0"/>
                </a:tc>
                <a:tc>
                  <a:txBody>
                    <a:bodyPr/>
                    <a:p>
                      <a:pPr>
                        <a:buNone/>
                      </a:pPr>
                      <a:r>
                        <a:rPr lang="zh-CN" altLang="en-US"/>
                        <a:t>master</a:t>
                      </a:r>
                      <a:r>
                        <a:rPr lang="en-US" altLang="zh-CN"/>
                        <a:t>/develop</a:t>
                      </a:r>
                      <a:endParaRPr lang="en-US" altLang="zh-CN"/>
                    </a:p>
                  </a:txBody>
                  <a:tcPr anchor="ctr" anchorCtr="0"/>
                </a:tc>
                <a:tc>
                  <a:txBody>
                    <a:bodyPr/>
                    <a:p>
                      <a:pPr>
                        <a:buNone/>
                      </a:pPr>
                      <a:r>
                        <a:rPr lang="zh-CN" altLang="en-US"/>
                        <a:t>merge request</a:t>
                      </a:r>
                      <a:endParaRPr lang="zh-CN" altLang="en-US"/>
                    </a:p>
                  </a:txBody>
                  <a:tcPr anchor="ctr" anchorCtr="0"/>
                </a:tc>
              </a:tr>
              <a:tr h="644525">
                <a:tc>
                  <a:txBody>
                    <a:bodyPr/>
                    <a:p>
                      <a:pPr>
                        <a:buNone/>
                      </a:pPr>
                      <a:r>
                        <a:rPr lang="zh-CN" altLang="en-US"/>
                        <a:t>develop</a:t>
                      </a:r>
                      <a:endParaRPr lang="zh-CN" altLang="en-US"/>
                    </a:p>
                  </a:txBody>
                  <a:tcPr anchor="ctr" anchorCtr="0"/>
                </a:tc>
                <a:tc>
                  <a:txBody>
                    <a:bodyPr/>
                    <a:p>
                      <a:pPr>
                        <a:buNone/>
                      </a:pPr>
                      <a:r>
                        <a:rPr lang="zh-CN" altLang="en-US"/>
                        <a:t>当前正在开发的分支</a:t>
                      </a:r>
                      <a:endParaRPr lang="zh-CN" altLang="en-US"/>
                    </a:p>
                  </a:txBody>
                  <a:tcPr anchor="ctr" anchorCtr="0"/>
                </a:tc>
                <a:tc>
                  <a:txBody>
                    <a:bodyPr/>
                    <a:p>
                      <a:pPr>
                        <a:buNone/>
                      </a:pPr>
                      <a:r>
                        <a:rPr lang="zh-CN" altLang="en-US"/>
                        <a:t>develop</a:t>
                      </a:r>
                      <a:endParaRPr lang="zh-CN" altLang="en-US"/>
                    </a:p>
                  </a:txBody>
                  <a:tcPr anchor="ctr" anchorCtr="0"/>
                </a:tc>
                <a:tc>
                  <a:txBody>
                    <a:bodyPr/>
                    <a:p>
                      <a:pPr>
                        <a:buNone/>
                      </a:pPr>
                      <a:r>
                        <a:rPr lang="zh-CN" altLang="en-US"/>
                        <a:t>develop</a:t>
                      </a:r>
                      <a:endParaRPr lang="zh-CN" altLang="en-US"/>
                    </a:p>
                  </a:txBody>
                  <a:tcPr anchor="ctr" anchorCtr="0"/>
                </a:tc>
                <a:tc>
                  <a:txBody>
                    <a:bodyPr/>
                    <a:p>
                      <a:pPr>
                        <a:buNone/>
                      </a:pPr>
                      <a:r>
                        <a:rPr lang="en-US" altLang="zh-CN"/>
                        <a:t>--</a:t>
                      </a:r>
                      <a:endParaRPr lang="en-US" altLang="zh-CN"/>
                    </a:p>
                  </a:txBody>
                  <a:tcPr anchor="ctr" anchorCtr="0"/>
                </a:tc>
                <a:tc>
                  <a:txBody>
                    <a:bodyPr/>
                    <a:p>
                      <a:pPr>
                        <a:buNone/>
                      </a:pPr>
                      <a:r>
                        <a:rPr lang="en-US" altLang="zh-CN"/>
                        <a:t>--</a:t>
                      </a:r>
                      <a:endParaRPr lang="en-US" altLang="zh-CN"/>
                    </a:p>
                  </a:txBody>
                  <a:tcPr anchor="ctr" anchorCtr="0"/>
                </a:tc>
              </a:tr>
              <a:tr h="1195705">
                <a:tc>
                  <a:txBody>
                    <a:bodyPr/>
                    <a:p>
                      <a:pPr>
                        <a:buNone/>
                      </a:pPr>
                      <a:r>
                        <a:rPr lang="zh-CN" altLang="en-US"/>
                        <a:t>feature</a:t>
                      </a:r>
                      <a:endParaRPr lang="zh-CN" altLang="en-US"/>
                    </a:p>
                  </a:txBody>
                  <a:tcPr anchor="ctr" anchorCtr="0"/>
                </a:tc>
                <a:tc>
                  <a:txBody>
                    <a:bodyPr/>
                    <a:p>
                      <a:pPr>
                        <a:buNone/>
                      </a:pPr>
                      <a:r>
                        <a:rPr lang="zh-CN" altLang="en-US"/>
                        <a:t>功能分支，每个功能需分别建立自己的子分支</a:t>
                      </a:r>
                      <a:endParaRPr lang="zh-CN" altLang="en-US"/>
                    </a:p>
                  </a:txBody>
                  <a:tcPr anchor="ctr" anchorCtr="0"/>
                </a:tc>
                <a:tc>
                  <a:txBody>
                    <a:bodyPr/>
                    <a:p>
                      <a:pPr>
                        <a:buNone/>
                      </a:pPr>
                      <a:r>
                        <a:rPr lang="zh-CN" altLang="en-US"/>
                        <a:t>feature/版本号-功能名</a:t>
                      </a:r>
                      <a:endParaRPr lang="zh-CN" altLang="en-US"/>
                    </a:p>
                  </a:txBody>
                  <a:tcPr anchor="ctr" anchorCtr="0"/>
                </a:tc>
                <a:tc>
                  <a:txBody>
                    <a:bodyPr/>
                    <a:p>
                      <a:pPr>
                        <a:buNone/>
                      </a:pPr>
                      <a:r>
                        <a:rPr lang="zh-CN" altLang="en-US"/>
                        <a:t>feature/v1.0.0-Login</a:t>
                      </a:r>
                      <a:endParaRPr lang="zh-CN" altLang="en-US"/>
                    </a:p>
                  </a:txBody>
                  <a:tcPr anchor="ctr" anchorCtr="0"/>
                </a:tc>
                <a:tc>
                  <a:txBody>
                    <a:bodyPr/>
                    <a:p>
                      <a:pPr>
                        <a:buNone/>
                      </a:pPr>
                      <a:r>
                        <a:rPr lang="zh-CN" altLang="en-US"/>
                        <a:t>develop</a:t>
                      </a:r>
                      <a:endParaRPr lang="zh-CN" altLang="en-US"/>
                    </a:p>
                  </a:txBody>
                  <a:tcPr anchor="ctr" anchorCtr="0"/>
                </a:tc>
                <a:tc>
                  <a:txBody>
                    <a:bodyPr/>
                    <a:p>
                      <a:pPr>
                        <a:buNone/>
                      </a:pPr>
                      <a:r>
                        <a:rPr lang="zh-CN" altLang="en-US"/>
                        <a:t>merge request</a:t>
                      </a:r>
                      <a:endParaRPr lang="zh-CN" altLang="en-US"/>
                    </a:p>
                  </a:txBody>
                  <a:tcPr anchor="ctr" anchorCtr="0"/>
                </a:tc>
              </a:tr>
              <a:tr h="643890">
                <a:tc>
                  <a:txBody>
                    <a:bodyPr/>
                    <a:p>
                      <a:pPr>
                        <a:buNone/>
                      </a:pPr>
                      <a:r>
                        <a:rPr lang="zh-CN" altLang="en-US"/>
                        <a:t>hotfix</a:t>
                      </a:r>
                      <a:endParaRPr lang="zh-CN" altLang="en-US"/>
                    </a:p>
                  </a:txBody>
                  <a:tcPr anchor="ctr" anchorCtr="0"/>
                </a:tc>
                <a:tc>
                  <a:txBody>
                    <a:bodyPr/>
                    <a:p>
                      <a:pPr>
                        <a:buNone/>
                      </a:pPr>
                      <a:r>
                        <a:rPr lang="zh-CN" altLang="en-US"/>
                        <a:t>紧急修复分支</a:t>
                      </a:r>
                      <a:endParaRPr lang="zh-CN" altLang="en-US"/>
                    </a:p>
                  </a:txBody>
                  <a:tcPr anchor="ctr" anchorCtr="0"/>
                </a:tc>
                <a:tc>
                  <a:txBody>
                    <a:bodyPr/>
                    <a:p>
                      <a:pPr>
                        <a:buNone/>
                      </a:pPr>
                      <a:r>
                        <a:rPr lang="zh-CN" altLang="en-US"/>
                        <a:t>hotfix/xxx</a:t>
                      </a:r>
                      <a:endParaRPr lang="zh-CN" altLang="en-US"/>
                    </a:p>
                  </a:txBody>
                  <a:tcPr anchor="ctr" anchorCtr="0"/>
                </a:tc>
                <a:tc>
                  <a:txBody>
                    <a:bodyPr/>
                    <a:p>
                      <a:pPr>
                        <a:buNone/>
                      </a:pPr>
                      <a:r>
                        <a:rPr lang="zh-CN" altLang="en-US"/>
                        <a:t>hotfix/v1.0.1</a:t>
                      </a:r>
                      <a:endParaRPr lang="zh-CN" altLang="en-US"/>
                    </a:p>
                  </a:txBody>
                  <a:tcPr anchor="ctr" anchorCtr="0"/>
                </a:tc>
                <a:tc>
                  <a:txBody>
                    <a:bodyPr/>
                    <a:p>
                      <a:pPr>
                        <a:buNone/>
                      </a:pPr>
                      <a:r>
                        <a:rPr lang="zh-CN" altLang="en-US"/>
                        <a:t>master/develop</a:t>
                      </a:r>
                      <a:endParaRPr lang="zh-CN" altLang="en-US"/>
                    </a:p>
                  </a:txBody>
                  <a:tcPr anchor="ctr" anchorCtr="0"/>
                </a:tc>
                <a:tc>
                  <a:txBody>
                    <a:bodyPr/>
                    <a:p>
                      <a:pPr>
                        <a:buNone/>
                      </a:pPr>
                      <a:r>
                        <a:rPr lang="zh-CN" altLang="en-US"/>
                        <a:t>merge request</a:t>
                      </a:r>
                      <a:endParaRPr lang="zh-CN" altLang="en-US"/>
                    </a:p>
                  </a:txBody>
                  <a:tcPr anchor="ctr" anchorCtr="0"/>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rrowheads="1"/>
          </p:cNvSpPr>
          <p:nvPr/>
        </p:nvSpPr>
        <p:spPr bwMode="auto">
          <a:xfrm>
            <a:off x="7536958" y="2332990"/>
            <a:ext cx="3917911" cy="3066257"/>
          </a:xfrm>
          <a:prstGeom prst="rect">
            <a:avLst/>
          </a:prstGeom>
          <a:solidFill>
            <a:srgbClr val="363636"/>
          </a:solidFill>
          <a:ln>
            <a:noFill/>
          </a:ln>
        </p:spPr>
        <p:txBody>
          <a:bodyPr anchor="ct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endParaRPr lang="zh-CN" altLang="en-US" sz="1300">
              <a:solidFill>
                <a:srgbClr val="FFFFFF"/>
              </a:solidFill>
            </a:endParaRPr>
          </a:p>
        </p:txBody>
      </p:sp>
      <p:sp>
        <p:nvSpPr>
          <p:cNvPr id="10" name="TextBox 13"/>
          <p:cNvSpPr txBox="1">
            <a:spLocks noChangeArrowheads="1"/>
          </p:cNvSpPr>
          <p:nvPr/>
        </p:nvSpPr>
        <p:spPr bwMode="auto">
          <a:xfrm>
            <a:off x="8604464" y="3240107"/>
            <a:ext cx="1802904"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spcBef>
                <a:spcPct val="20000"/>
              </a:spcBef>
            </a:pPr>
            <a:r>
              <a:rPr 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主分支</a:t>
            </a:r>
            <a:endParaRPr 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3"/>
          <p:cNvSpPr txBox="1">
            <a:spLocks noChangeArrowheads="1"/>
          </p:cNvSpPr>
          <p:nvPr/>
        </p:nvSpPr>
        <p:spPr bwMode="auto">
          <a:xfrm>
            <a:off x="8604250" y="3677920"/>
            <a:ext cx="2379980" cy="107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defRPr/>
            </a:pPr>
            <a:r>
              <a:rPr lang="en-US" altLang="zh-CN" sz="1400" dirty="0">
                <a:solidFill>
                  <a:schemeClr val="bg1"/>
                </a:solidFill>
                <a:latin typeface="Sitka Text" panose="02000505000000020004" charset="0"/>
                <a:ea typeface="Sitka Text" panose="02000505000000020004" charset="0"/>
                <a:cs typeface="Sitka Text" panose="02000505000000020004" charset="0"/>
                <a:sym typeface="Montserrat" panose="02000505000000020004"/>
              </a:rPr>
              <a:t>主分支是所有开发活动的核心分支。所有的开发活动产生的输出物最终都会反映到主分支的代码中。主分支分为master分支和develop分支。</a:t>
            </a:r>
            <a:endParaRPr lang="en-US" altLang="zh-CN" sz="1400" dirty="0">
              <a:solidFill>
                <a:schemeClr val="bg1"/>
              </a:solidFill>
              <a:latin typeface="Sitka Text" panose="02000505000000020004" charset="0"/>
              <a:ea typeface="Sitka Text" panose="02000505000000020004" charset="0"/>
              <a:cs typeface="Sitka Text" panose="02000505000000020004" charset="0"/>
              <a:sym typeface="Montserrat" panose="02000505000000020004"/>
            </a:endParaRPr>
          </a:p>
        </p:txBody>
      </p:sp>
      <p:pic>
        <p:nvPicPr>
          <p:cNvPr id="13" name="图片 12" descr="C:\Users\user\Desktop\文档文件\gitlab\4822184-056668f897b82511.png4822184-056668f897b82511"/>
          <p:cNvPicPr>
            <a:picLocks noChangeAspect="1"/>
          </p:cNvPicPr>
          <p:nvPr/>
        </p:nvPicPr>
        <p:blipFill>
          <a:blip r:embed="rId1"/>
          <a:srcRect/>
          <a:stretch>
            <a:fillRect/>
          </a:stretch>
        </p:blipFill>
        <p:spPr>
          <a:xfrm>
            <a:off x="651510" y="2332990"/>
            <a:ext cx="6705600" cy="3067050"/>
          </a:xfrm>
          <a:prstGeom prst="rect">
            <a:avLst/>
          </a:prstGeom>
          <a:noFill/>
          <a:ln>
            <a:noFill/>
          </a:ln>
        </p:spPr>
      </p:pic>
      <p:pic>
        <p:nvPicPr>
          <p:cNvPr id="15" name="图片 14"/>
          <p:cNvPicPr>
            <a:picLocks noChangeAspect="1"/>
          </p:cNvPicPr>
          <p:nvPr/>
        </p:nvPicPr>
        <p:blipFill rotWithShape="1">
          <a:blip r:embed="rId2" cstate="screen"/>
          <a:srcRect/>
          <a:stretch>
            <a:fillRect/>
          </a:stretch>
        </p:blipFill>
        <p:spPr>
          <a:xfrm>
            <a:off x="0" y="508000"/>
            <a:ext cx="12192000" cy="699541"/>
          </a:xfrm>
          <a:prstGeom prst="rect">
            <a:avLst/>
          </a:prstGeom>
        </p:spPr>
      </p:pic>
      <p:sp>
        <p:nvSpPr>
          <p:cNvPr id="16"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altLang="en-US" sz="2400" dirty="0">
                <a:solidFill>
                  <a:srgbClr val="3C3C3C"/>
                </a:solidFill>
                <a:latin typeface="幼圆" panose="02010509060101010101" pitchFamily="49" charset="-122"/>
                <a:ea typeface="幼圆" panose="02010509060101010101" pitchFamily="49" charset="-122"/>
              </a:rPr>
              <a:t>主分支</a:t>
            </a:r>
            <a:endParaRPr lang="zh-CN" altLang="en-US" sz="2400" dirty="0">
              <a:solidFill>
                <a:srgbClr val="3C3C3C"/>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en-US" altLang="en-GB" sz="2400" dirty="0">
                <a:solidFill>
                  <a:srgbClr val="3C3C3C"/>
                </a:solidFill>
                <a:latin typeface="幼圆" panose="02010509060101010101" pitchFamily="49" charset="-122"/>
                <a:ea typeface="幼圆" panose="02010509060101010101" pitchFamily="49" charset="-122"/>
              </a:rPr>
              <a:t>Master </a:t>
            </a:r>
            <a:r>
              <a:rPr lang="zh-CN" altLang="en-US" sz="2400" dirty="0">
                <a:solidFill>
                  <a:srgbClr val="3C3C3C"/>
                </a:solidFill>
                <a:latin typeface="幼圆" panose="02010509060101010101" pitchFamily="49" charset="-122"/>
                <a:ea typeface="幼圆" panose="02010509060101010101" pitchFamily="49" charset="-122"/>
              </a:rPr>
              <a:t>分支</a:t>
            </a:r>
            <a:endParaRPr lang="zh-CN" altLang="en-US" sz="2400" dirty="0">
              <a:solidFill>
                <a:srgbClr val="3C3C3C"/>
              </a:solidFill>
              <a:latin typeface="幼圆" panose="02010509060101010101" pitchFamily="49" charset="-122"/>
              <a:ea typeface="幼圆" panose="02010509060101010101" pitchFamily="49" charset="-122"/>
            </a:endParaRPr>
          </a:p>
        </p:txBody>
      </p:sp>
      <p:sp>
        <p:nvSpPr>
          <p:cNvPr id="47" name="TextBox 46"/>
          <p:cNvSpPr txBox="1"/>
          <p:nvPr/>
        </p:nvSpPr>
        <p:spPr>
          <a:xfrm>
            <a:off x="408769" y="1982495"/>
            <a:ext cx="2641600" cy="645160"/>
          </a:xfrm>
          <a:prstGeom prst="rect">
            <a:avLst/>
          </a:prstGeom>
          <a:noFill/>
        </p:spPr>
        <p:txBody>
          <a:bodyPr wrap="none" rtlCol="0">
            <a:spAutoFit/>
          </a:bodyPr>
          <a:p>
            <a:r>
              <a:rPr lang="en-US" sz="3600">
                <a:solidFill>
                  <a:schemeClr val="tx1">
                    <a:lumMod val="85000"/>
                    <a:lumOff val="15000"/>
                  </a:schemeClr>
                </a:solidFill>
                <a:latin typeface="Roboto" panose="02000000000000000000" pitchFamily="2" charset="0"/>
                <a:ea typeface="Roboto" panose="02000000000000000000" pitchFamily="2" charset="0"/>
              </a:rPr>
              <a:t>master </a:t>
            </a:r>
            <a:r>
              <a:rPr lang="zh-CN" altLang="en-US" sz="3600">
                <a:solidFill>
                  <a:schemeClr val="tx1">
                    <a:lumMod val="85000"/>
                    <a:lumOff val="15000"/>
                  </a:schemeClr>
                </a:solidFill>
                <a:latin typeface="Roboto" panose="02000000000000000000" pitchFamily="2" charset="0"/>
                <a:ea typeface="Roboto" panose="02000000000000000000" pitchFamily="2" charset="0"/>
              </a:rPr>
              <a:t>分支</a:t>
            </a:r>
            <a:endParaRPr lang="zh-CN" altLang="en-US" sz="3600">
              <a:solidFill>
                <a:schemeClr val="tx1">
                  <a:lumMod val="85000"/>
                  <a:lumOff val="15000"/>
                </a:schemeClr>
              </a:solidFill>
              <a:latin typeface="Roboto" panose="02000000000000000000" pitchFamily="2" charset="0"/>
              <a:ea typeface="Roboto" panose="02000000000000000000" pitchFamily="2" charset="0"/>
            </a:endParaRPr>
          </a:p>
        </p:txBody>
      </p:sp>
      <p:sp>
        <p:nvSpPr>
          <p:cNvPr id="49" name="Rectangle 48"/>
          <p:cNvSpPr/>
          <p:nvPr/>
        </p:nvSpPr>
        <p:spPr>
          <a:xfrm>
            <a:off x="348615" y="2682240"/>
            <a:ext cx="11469370" cy="2999740"/>
          </a:xfrm>
          <a:prstGeom prst="rect">
            <a:avLst/>
          </a:prstGeom>
        </p:spPr>
        <p:txBody>
          <a:bodyPr wrap="square">
            <a:spAutoFit/>
          </a:bodyPr>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master分支存放的是随时可供在生产环境中部署的稳定版本代码</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master分支保存官方发布版本历史，release tag标识不同的发布版本</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一个项目只能有一个master分支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仅在发布新的可供部署的代码时才更新master分支上的代码</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每次更新master，都需对master添加指定格式的tag，用于发布或回滚</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master分支是保护分支，不可直接push到远程仓master分支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master分支代码只能被release分支或hotfix分支合并</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en-US" altLang="zh-CN" sz="2400" dirty="0">
                <a:solidFill>
                  <a:srgbClr val="3C3C3C"/>
                </a:solidFill>
                <a:latin typeface="幼圆" panose="02010509060101010101" pitchFamily="49" charset="-122"/>
                <a:ea typeface="幼圆" panose="02010509060101010101" pitchFamily="49" charset="-122"/>
              </a:rPr>
              <a:t>Develop </a:t>
            </a:r>
            <a:r>
              <a:rPr lang="zh-CN" altLang="en-US" sz="2400" dirty="0">
                <a:solidFill>
                  <a:srgbClr val="3C3C3C"/>
                </a:solidFill>
                <a:latin typeface="幼圆" panose="02010509060101010101" pitchFamily="49" charset="-122"/>
                <a:ea typeface="幼圆" panose="02010509060101010101" pitchFamily="49" charset="-122"/>
              </a:rPr>
              <a:t>分支</a:t>
            </a:r>
            <a:endParaRPr lang="zh-CN" altLang="en-US" sz="2400" dirty="0">
              <a:solidFill>
                <a:srgbClr val="3C3C3C"/>
              </a:solidFill>
              <a:latin typeface="幼圆" panose="02010509060101010101" pitchFamily="49" charset="-122"/>
              <a:ea typeface="幼圆" panose="02010509060101010101" pitchFamily="49" charset="-122"/>
            </a:endParaRPr>
          </a:p>
        </p:txBody>
      </p:sp>
      <p:sp>
        <p:nvSpPr>
          <p:cNvPr id="47" name="TextBox 46"/>
          <p:cNvSpPr txBox="1"/>
          <p:nvPr/>
        </p:nvSpPr>
        <p:spPr>
          <a:xfrm>
            <a:off x="418294" y="1680870"/>
            <a:ext cx="2802255" cy="645160"/>
          </a:xfrm>
          <a:prstGeom prst="rect">
            <a:avLst/>
          </a:prstGeom>
          <a:noFill/>
        </p:spPr>
        <p:txBody>
          <a:bodyPr wrap="none" rtlCol="0">
            <a:spAutoFit/>
          </a:bodyPr>
          <a:p>
            <a:r>
              <a:rPr lang="en-US" sz="3600">
                <a:solidFill>
                  <a:schemeClr val="tx1">
                    <a:lumMod val="85000"/>
                    <a:lumOff val="15000"/>
                  </a:schemeClr>
                </a:solidFill>
                <a:latin typeface="Roboto" panose="02000000000000000000" pitchFamily="2" charset="0"/>
                <a:ea typeface="Roboto" panose="02000000000000000000" pitchFamily="2" charset="0"/>
              </a:rPr>
              <a:t>develop </a:t>
            </a:r>
            <a:r>
              <a:rPr lang="zh-CN" altLang="en-US" sz="3600">
                <a:solidFill>
                  <a:schemeClr val="tx1">
                    <a:lumMod val="85000"/>
                    <a:lumOff val="15000"/>
                  </a:schemeClr>
                </a:solidFill>
                <a:latin typeface="Roboto" panose="02000000000000000000" pitchFamily="2" charset="0"/>
                <a:ea typeface="Roboto" panose="02000000000000000000" pitchFamily="2" charset="0"/>
              </a:rPr>
              <a:t>分支</a:t>
            </a:r>
            <a:endParaRPr lang="zh-CN" altLang="en-US" sz="3600">
              <a:solidFill>
                <a:schemeClr val="tx1">
                  <a:lumMod val="85000"/>
                  <a:lumOff val="15000"/>
                </a:schemeClr>
              </a:solidFill>
              <a:latin typeface="Roboto" panose="02000000000000000000" pitchFamily="2" charset="0"/>
              <a:ea typeface="Roboto" panose="02000000000000000000" pitchFamily="2" charset="0"/>
            </a:endParaRPr>
          </a:p>
        </p:txBody>
      </p:sp>
      <p:sp>
        <p:nvSpPr>
          <p:cNvPr id="49" name="Rectangle 48"/>
          <p:cNvSpPr/>
          <p:nvPr/>
        </p:nvSpPr>
        <p:spPr>
          <a:xfrm>
            <a:off x="358140" y="2380615"/>
            <a:ext cx="11469370" cy="4246245"/>
          </a:xfrm>
          <a:prstGeom prst="rect">
            <a:avLst/>
          </a:prstGeom>
        </p:spPr>
        <p:txBody>
          <a:bodyPr wrap="square">
            <a:spAutoFit/>
          </a:bodyPr>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develop分支是保存当前最新开发成果的分支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一个项目只能有一个develop分支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develop分支衍生出各个feature分支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develop分支是保护分支，不可直接push到远程仓库develop分支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develop分支不能与master分支直接交互</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lvl="0" indent="0" algn="l">
              <a:lnSpc>
                <a:spcPct val="150000"/>
              </a:lnSpc>
              <a:buFont typeface="Wingdings" panose="05000000000000000000" charset="0"/>
              <a:buNone/>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    每次将develop分支上的代码合并回master分支时，我们都可以认为一个新的可供在生产环境中部署的版本就产生了。基于此，理论上说，每当有代码提交到master分支时，我们可以使用Git Hook触发软件自动测试以及生产环境代码的自动更新工作。这些自动化操作将有利于减少新代码发布之后的一些事务性工作。</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lvl="0" indent="0" algn="l">
              <a:lnSpc>
                <a:spcPct val="150000"/>
              </a:lnSpc>
              <a:buFont typeface="Wingdings" panose="05000000000000000000" charset="0"/>
              <a:buNone/>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    只有开发管理员有合并的权限</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lvl="0" indent="0" algn="l">
              <a:lnSpc>
                <a:spcPct val="150000"/>
              </a:lnSpc>
              <a:buFont typeface="Wingdings" panose="05000000000000000000" charset="0"/>
              <a:buNone/>
            </a:pP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user\Desktop\文档文件\gitlab\4822184-024429e135c8d8d5.png4822184-024429e135c8d8d5"/>
          <p:cNvPicPr>
            <a:picLocks noChangeAspect="1"/>
          </p:cNvPicPr>
          <p:nvPr/>
        </p:nvPicPr>
        <p:blipFill>
          <a:blip r:embed="rId1"/>
          <a:srcRect/>
          <a:stretch>
            <a:fillRect/>
          </a:stretch>
        </p:blipFill>
        <p:spPr>
          <a:xfrm>
            <a:off x="4674235" y="1505585"/>
            <a:ext cx="6697980" cy="4802505"/>
          </a:xfrm>
          <a:prstGeom prst="rect">
            <a:avLst/>
          </a:prstGeom>
          <a:noFill/>
          <a:ln>
            <a:noFill/>
          </a:ln>
        </p:spPr>
      </p:pic>
      <p:pic>
        <p:nvPicPr>
          <p:cNvPr id="24" name="图片 23"/>
          <p:cNvPicPr>
            <a:picLocks noChangeAspect="1"/>
          </p:cNvPicPr>
          <p:nvPr/>
        </p:nvPicPr>
        <p:blipFill rotWithShape="1">
          <a:blip r:embed="rId2" cstate="screen"/>
          <a:srcRect/>
          <a:stretch>
            <a:fillRect/>
          </a:stretch>
        </p:blipFill>
        <p:spPr>
          <a:xfrm>
            <a:off x="0" y="508000"/>
            <a:ext cx="12192000" cy="699541"/>
          </a:xfrm>
          <a:prstGeom prst="rect">
            <a:avLst/>
          </a:prstGeom>
        </p:spPr>
      </p:pic>
      <p:sp>
        <p:nvSpPr>
          <p:cNvPr id="25"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altLang="en-US" sz="2400" dirty="0">
                <a:solidFill>
                  <a:srgbClr val="3C3C3C"/>
                </a:solidFill>
                <a:latin typeface="幼圆" panose="02010509060101010101" pitchFamily="49" charset="-122"/>
                <a:ea typeface="幼圆" panose="02010509060101010101" pitchFamily="49" charset="-122"/>
              </a:rPr>
              <a:t>辅助分支</a:t>
            </a:r>
            <a:endParaRPr lang="zh-CN" altLang="en-US" sz="2400" dirty="0">
              <a:solidFill>
                <a:srgbClr val="3C3C3C"/>
              </a:solidFill>
              <a:latin typeface="幼圆" panose="02010509060101010101" pitchFamily="49" charset="-122"/>
              <a:ea typeface="幼圆" panose="02010509060101010101" pitchFamily="49" charset="-122"/>
            </a:endParaRPr>
          </a:p>
        </p:txBody>
      </p:sp>
      <p:sp>
        <p:nvSpPr>
          <p:cNvPr id="30" name="Rectangle 22"/>
          <p:cNvSpPr>
            <a:spLocks noChangeArrowheads="1"/>
          </p:cNvSpPr>
          <p:nvPr/>
        </p:nvSpPr>
        <p:spPr bwMode="auto">
          <a:xfrm>
            <a:off x="334645" y="2627630"/>
            <a:ext cx="4049395" cy="2557780"/>
          </a:xfrm>
          <a:prstGeom prst="rect">
            <a:avLst/>
          </a:prstGeom>
          <a:solidFill>
            <a:srgbClr val="7F2E30">
              <a:alpha val="70195"/>
            </a:srgbClr>
          </a:solidFill>
          <a:ln>
            <a:noFill/>
          </a:ln>
        </p:spPr>
        <p:txBody>
          <a:bodyPr anchor="ct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endParaRPr lang="en-US" altLang="zh-CN" sz="1300">
              <a:solidFill>
                <a:srgbClr val="FFFFFF"/>
              </a:solidFill>
            </a:endParaRPr>
          </a:p>
        </p:txBody>
      </p:sp>
      <p:sp>
        <p:nvSpPr>
          <p:cNvPr id="31" name="矩形 30"/>
          <p:cNvSpPr>
            <a:spLocks noChangeArrowheads="1"/>
          </p:cNvSpPr>
          <p:nvPr/>
        </p:nvSpPr>
        <p:spPr bwMode="auto">
          <a:xfrm>
            <a:off x="620395" y="3119755"/>
            <a:ext cx="349694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l" eaLnBrk="1" hangingPunct="1">
              <a:lnSpc>
                <a:spcPct val="120000"/>
              </a:lnSpc>
              <a:spcBef>
                <a:spcPct val="20000"/>
              </a:spcBef>
            </a:pPr>
            <a:r>
              <a:rPr sz="1200" dirty="0">
                <a:solidFill>
                  <a:schemeClr val="bg1"/>
                </a:solidFill>
                <a:latin typeface="Arial" panose="020B0604020202020204" pitchFamily="34" charset="0"/>
                <a:ea typeface="微软雅黑" panose="020B0503020204020204" pitchFamily="34" charset="-122"/>
                <a:sym typeface="Arial" panose="020B0604020202020204" pitchFamily="34" charset="0"/>
              </a:rPr>
              <a:t>辅助分支是用于组织解决特定问题的各种软件开发活动的分支。辅助分支主要用于组织软件新功能的并行开发、简化新功能开发代码的跟踪、辅助完成版本发布工作以及对生产代码的缺陷进行紧急修复工作。这些分支与主分支不同，通常只会在有限的时间范围内存在。跟“历史性”分支相反，这三类分支都是短期分支，针对他们的工作内容完成后，一般都要进行删除。</a:t>
            </a:r>
            <a:endParaRPr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3"/>
          <p:cNvSpPr txBox="1">
            <a:spLocks noChangeArrowheads="1"/>
          </p:cNvSpPr>
          <p:nvPr/>
        </p:nvSpPr>
        <p:spPr bwMode="auto">
          <a:xfrm>
            <a:off x="620609" y="2743537"/>
            <a:ext cx="1802904"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spcBef>
                <a:spcPct val="20000"/>
              </a:spcBef>
            </a:pPr>
            <a:r>
              <a:rPr 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辅助分支</a:t>
            </a:r>
            <a:endParaRPr 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en-US" altLang="zh-CN" sz="2400" dirty="0">
                <a:solidFill>
                  <a:srgbClr val="3C3C3C"/>
                </a:solidFill>
                <a:latin typeface="幼圆" panose="02010509060101010101" pitchFamily="49" charset="-122"/>
                <a:ea typeface="幼圆" panose="02010509060101010101" pitchFamily="49" charset="-122"/>
              </a:rPr>
              <a:t>Feature </a:t>
            </a:r>
            <a:r>
              <a:rPr lang="zh-CN" altLang="en-US" sz="2400" dirty="0">
                <a:solidFill>
                  <a:srgbClr val="3C3C3C"/>
                </a:solidFill>
                <a:latin typeface="幼圆" panose="02010509060101010101" pitchFamily="49" charset="-122"/>
                <a:ea typeface="幼圆" panose="02010509060101010101" pitchFamily="49" charset="-122"/>
              </a:rPr>
              <a:t>分支</a:t>
            </a:r>
            <a:endParaRPr lang="zh-CN" altLang="en-US" sz="2400" dirty="0">
              <a:solidFill>
                <a:srgbClr val="3C3C3C"/>
              </a:solidFill>
              <a:latin typeface="幼圆" panose="02010509060101010101" pitchFamily="49" charset="-122"/>
              <a:ea typeface="幼圆" panose="02010509060101010101" pitchFamily="49" charset="-122"/>
            </a:endParaRPr>
          </a:p>
        </p:txBody>
      </p:sp>
      <p:sp>
        <p:nvSpPr>
          <p:cNvPr id="47" name="TextBox 46"/>
          <p:cNvSpPr txBox="1"/>
          <p:nvPr/>
        </p:nvSpPr>
        <p:spPr>
          <a:xfrm>
            <a:off x="418294" y="1421155"/>
            <a:ext cx="2658110" cy="645160"/>
          </a:xfrm>
          <a:prstGeom prst="rect">
            <a:avLst/>
          </a:prstGeom>
          <a:noFill/>
        </p:spPr>
        <p:txBody>
          <a:bodyPr wrap="none" rtlCol="0">
            <a:spAutoFit/>
          </a:bodyPr>
          <a:p>
            <a:r>
              <a:rPr lang="en-US" sz="3600">
                <a:solidFill>
                  <a:schemeClr val="tx1">
                    <a:lumMod val="85000"/>
                    <a:lumOff val="15000"/>
                  </a:schemeClr>
                </a:solidFill>
                <a:latin typeface="Roboto" panose="02000000000000000000" pitchFamily="2" charset="0"/>
                <a:ea typeface="Roboto" panose="02000000000000000000" pitchFamily="2" charset="0"/>
              </a:rPr>
              <a:t>feature </a:t>
            </a:r>
            <a:r>
              <a:rPr lang="zh-CN" altLang="en-US" sz="3600">
                <a:solidFill>
                  <a:schemeClr val="tx1">
                    <a:lumMod val="85000"/>
                    <a:lumOff val="15000"/>
                  </a:schemeClr>
                </a:solidFill>
                <a:latin typeface="Roboto" panose="02000000000000000000" pitchFamily="2" charset="0"/>
                <a:ea typeface="Roboto" panose="02000000000000000000" pitchFamily="2" charset="0"/>
              </a:rPr>
              <a:t>分支</a:t>
            </a:r>
            <a:endParaRPr lang="zh-CN" altLang="en-US" sz="3600">
              <a:solidFill>
                <a:schemeClr val="tx1">
                  <a:lumMod val="85000"/>
                  <a:lumOff val="15000"/>
                </a:schemeClr>
              </a:solidFill>
              <a:latin typeface="Roboto" panose="02000000000000000000" pitchFamily="2" charset="0"/>
              <a:ea typeface="Roboto" panose="02000000000000000000" pitchFamily="2" charset="0"/>
            </a:endParaRPr>
          </a:p>
        </p:txBody>
      </p:sp>
      <p:sp>
        <p:nvSpPr>
          <p:cNvPr id="49" name="Rectangle 48"/>
          <p:cNvSpPr/>
          <p:nvPr/>
        </p:nvSpPr>
        <p:spPr>
          <a:xfrm>
            <a:off x="418465" y="2066290"/>
            <a:ext cx="11469370" cy="4246245"/>
          </a:xfrm>
          <a:prstGeom prst="rect">
            <a:avLst/>
          </a:prstGeom>
        </p:spPr>
        <p:txBody>
          <a:bodyPr wrap="square">
            <a:spAutoFit/>
          </a:bodyPr>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分支的命名格式必须是版本号-功能名，例如v1.0.0-login</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develop分支的功能分支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feature分支使用develop分支作为它们的父类分支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以功能为单位从develop拉一个feature分支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每个feature分支颗粒要尽量小，以利于快速迭代和避免冲突</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当其中一个feature分支完成后，它会合并回develop分支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当一个功能因为各种原因不开发了或者放弃了，这个分支直接废弃，不影响develop分支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feature分支代码可以保存在开发者自己的代码库中而不强制提交到主代码库里</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由每组开发管理员负责把所有feature分支开发完成的代码合并到develop分支</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a:p>
            <a:pPr marL="285750" lvl="0" indent="-285750" algn="l">
              <a:lnSpc>
                <a:spcPct val="150000"/>
              </a:lnSpc>
              <a:buFont typeface="Wingdings" panose="05000000000000000000" charset="0"/>
              <a:buChar char="l"/>
            </a:pPr>
            <a:r>
              <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rPr>
              <a:t>feature分支只与develop分支交互，不能与master分支直接交互</a:t>
            </a:r>
            <a:endParaRPr lang="en-US">
              <a:solidFill>
                <a:schemeClr val="tx1">
                  <a:lumMod val="85000"/>
                  <a:lumOff val="15000"/>
                </a:schemeClr>
              </a:solidFill>
              <a:latin typeface="Roboto" panose="02000000000000000000" pitchFamily="2" charset="0"/>
              <a:ea typeface="Roboto" panose="02000000000000000000" pitchFamily="2" charset="0"/>
              <a:cs typeface="Open Sans" panose="020B0606030504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Lst>
  </p:timing>
</p:sld>
</file>

<file path=ppt/tags/tag1.xml><?xml version="1.0" encoding="utf-8"?>
<p:tagLst xmlns:p="http://schemas.openxmlformats.org/presentationml/2006/main">
  <p:tag name="TIMING" val="|0.3|0.8|4.7|0.8"/>
</p:tagLst>
</file>

<file path=ppt/tags/tag2.xml><?xml version="1.0" encoding="utf-8"?>
<p:tagLst xmlns:p="http://schemas.openxmlformats.org/presentationml/2006/main">
  <p:tag name="TIMING" val="|0.6"/>
</p:tagLst>
</file>

<file path=ppt/tags/tag3.xml><?xml version="1.0" encoding="utf-8"?>
<p:tagLst xmlns:p="http://schemas.openxmlformats.org/presentationml/2006/main">
  <p:tag name="TIMING" val="|0.6"/>
</p:tagLst>
</file>

<file path=ppt/tags/tag4.xml><?xml version="1.0" encoding="utf-8"?>
<p:tagLst xmlns:p="http://schemas.openxmlformats.org/presentationml/2006/main">
  <p:tag name="TIMING" val="|0.4|0.8"/>
</p:tagLst>
</file>

<file path=ppt/tags/tag5.xml><?xml version="1.0" encoding="utf-8"?>
<p:tagLst xmlns:p="http://schemas.openxmlformats.org/presentationml/2006/main">
  <p:tag name="ISPRING_PRESENTATION_TITLE" val="Volt - Colorful Birigh"/>
  <p:tag name="KSO_WM_DOC_GUID" val="{373d6d9c-121a-47b0-ae9f-36e5a279b0b8}"/>
</p:tagLst>
</file>

<file path=ppt/theme/theme1.xml><?xml version="1.0" encoding="utf-8"?>
<a:theme xmlns:a="http://schemas.openxmlformats.org/drawingml/2006/main" name="第一PPT，www.1ppt.com">
  <a:themeElements>
    <a:clrScheme name="Single Blue">
      <a:dk1>
        <a:sysClr val="windowText" lastClr="000000"/>
      </a:dk1>
      <a:lt1>
        <a:sysClr val="window" lastClr="FFFFFF"/>
      </a:lt1>
      <a:dk2>
        <a:srgbClr val="231D1F"/>
      </a:dk2>
      <a:lt2>
        <a:srgbClr val="ECF0F1"/>
      </a:lt2>
      <a:accent1>
        <a:srgbClr val="4B7FA7"/>
      </a:accent1>
      <a:accent2>
        <a:srgbClr val="4B7FA7"/>
      </a:accent2>
      <a:accent3>
        <a:srgbClr val="4B7FA7"/>
      </a:accent3>
      <a:accent4>
        <a:srgbClr val="4B7FA7"/>
      </a:accent4>
      <a:accent5>
        <a:srgbClr val="4B7FA7"/>
      </a:accent5>
      <a:accent6>
        <a:srgbClr val="4B7FA7"/>
      </a:accent6>
      <a:hlink>
        <a:srgbClr val="4B7FA7"/>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2430</Words>
  <Application>WPS 演示</Application>
  <PresentationFormat>自定义</PresentationFormat>
  <Paragraphs>191</Paragraphs>
  <Slides>14</Slides>
  <Notes>24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14</vt:i4>
      </vt:variant>
    </vt:vector>
  </HeadingPairs>
  <TitlesOfParts>
    <vt:vector size="39" baseType="lpstr">
      <vt:lpstr>Arial</vt:lpstr>
      <vt:lpstr>宋体</vt:lpstr>
      <vt:lpstr>Wingdings</vt:lpstr>
      <vt:lpstr>微软雅黑</vt:lpstr>
      <vt:lpstr>幼圆</vt:lpstr>
      <vt:lpstr>方正兰亭超细黑简体</vt:lpstr>
      <vt:lpstr>黑体</vt:lpstr>
      <vt:lpstr>Arial</vt:lpstr>
      <vt:lpstr>Open Sans Light</vt:lpstr>
      <vt:lpstr>Open Sans</vt:lpstr>
      <vt:lpstr>Montserrat</vt:lpstr>
      <vt:lpstr>Sitka Text</vt:lpstr>
      <vt:lpstr>方正兰亭黑_GBK</vt:lpstr>
      <vt:lpstr>Calibri</vt:lpstr>
      <vt:lpstr>Roboto</vt:lpstr>
      <vt:lpstr>Wingdings</vt:lpstr>
      <vt:lpstr>Open Sans</vt:lpstr>
      <vt:lpstr>Kozuka Gothic Pro EL</vt:lpstr>
      <vt:lpstr>Segoe UI Semilight</vt:lpstr>
      <vt:lpstr>Arial Unicode MS</vt:lpstr>
      <vt:lpstr>Calibri Light</vt:lpstr>
      <vt:lpstr>Montserrat</vt:lpstr>
      <vt:lpstr>Open Sans Light</vt:lpstr>
      <vt:lpstr>方正兰亭超细黑简体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dc:title>
  <dc:creator>第一PPT</dc:creator>
  <cp:keywords>www.1ppt.com</cp:keywords>
  <dc:description>www.1ppt.com</dc:description>
  <cp:lastModifiedBy>user</cp:lastModifiedBy>
  <cp:revision>1195</cp:revision>
  <dcterms:created xsi:type="dcterms:W3CDTF">2015-03-01T11:49:00Z</dcterms:created>
  <dcterms:modified xsi:type="dcterms:W3CDTF">2019-04-09T06:51:00Z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