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5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1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21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9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1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6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2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7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3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2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1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5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4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3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u="sng" dirty="0"/>
              <a:t>Smart Fire Detection System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3660"/>
            <a:ext cx="6400800" cy="1752600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</a:rPr>
              <a:t>Team Members</a:t>
            </a:r>
            <a:r>
              <a:rPr lang="en-IN" dirty="0">
                <a:solidFill>
                  <a:schemeClr val="bg1"/>
                </a:solidFill>
              </a:rPr>
              <a:t>:ANUSHA SHARMA, SUJAL SINHA, DHANANJAY JAYKUMAR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the 'Forest-fires.csv' dataset (517 instances), ML algorithms demonstrated high accuracy in detecting fire events, proving system reliability.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dirty="0"/>
              <a:t>Conclusion:</a:t>
            </a:r>
          </a:p>
          <a:p>
            <a:r>
              <a:rPr dirty="0"/>
              <a:t>- Machine learning simplifies fire detection compared to traditional methods.</a:t>
            </a:r>
          </a:p>
          <a:p>
            <a:r>
              <a:rPr dirty="0"/>
              <a:t>- Algorithms like SVM and neural networks enhance prediction accuracy.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Future Scope:</a:t>
            </a:r>
          </a:p>
          <a:p>
            <a:r>
              <a:rPr dirty="0"/>
              <a:t>- Develop a robust, fault-tolerant, and efficient ML-based system.</a:t>
            </a:r>
          </a:p>
          <a:p>
            <a:r>
              <a:rPr dirty="0"/>
              <a:t>- Optimize for space and time complexity.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Ngonidzashe et al., 'ML Applications for Fire Detection', IEEE, 2019.</a:t>
            </a:r>
          </a:p>
          <a:p>
            <a:r>
              <a:t>2. Mohit Dua et al., 'Fire Detection Using Deep Learning Models', I4Tech, 2020.</a:t>
            </a:r>
          </a:p>
          <a:p>
            <a:r>
              <a:t>3. Joao Alves et al., 'Automatic Forest Fire Detection', 2019.</a:t>
            </a:r>
          </a:p>
          <a:p>
            <a:r>
              <a:t>4. A. Namozov et al., 'Efficient Deep Learning for Fire Detection', 2018.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573"/>
            <a:ext cx="8229600" cy="4525963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1. Introduction</a:t>
            </a:r>
          </a:p>
          <a:p>
            <a:r>
              <a:rPr dirty="0"/>
              <a:t>2. Requirements</a:t>
            </a:r>
          </a:p>
          <a:p>
            <a:r>
              <a:rPr dirty="0"/>
              <a:t>3. Literature Survey</a:t>
            </a:r>
          </a:p>
          <a:p>
            <a:r>
              <a:rPr dirty="0"/>
              <a:t>4. Analysis of Existing Work</a:t>
            </a:r>
          </a:p>
          <a:p>
            <a:r>
              <a:rPr dirty="0"/>
              <a:t>5. Proposed Approach</a:t>
            </a:r>
          </a:p>
          <a:p>
            <a:r>
              <a:rPr dirty="0"/>
              <a:t>6. Project Design</a:t>
            </a:r>
          </a:p>
          <a:p>
            <a:r>
              <a:rPr dirty="0"/>
              <a:t>7. Implementation</a:t>
            </a:r>
          </a:p>
          <a:p>
            <a:r>
              <a:rPr dirty="0"/>
              <a:t>8. Results</a:t>
            </a:r>
          </a:p>
          <a:p>
            <a:r>
              <a:rPr dirty="0"/>
              <a:t>9. Conclusion &amp; Future Scope</a:t>
            </a:r>
          </a:p>
          <a:p>
            <a:r>
              <a:rPr dirty="0"/>
              <a:t>10. References</a:t>
            </a:r>
          </a:p>
          <a:p>
            <a:r>
              <a:rPr dirty="0"/>
              <a:t>11. Research Paper Status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Forest fires can occur naturally or due to human activities. These fires pose serious risks to the environment, wildlife, and human livelihoods.</a:t>
            </a:r>
          </a:p>
          <a:p>
            <a:endParaRPr/>
          </a:p>
          <a:p>
            <a:r>
              <a:t>Using machine learning, our system analyzes factors like temperature, CO/CO2 levels, and visual data to improve detection accuracy and minimize false alarms.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dirty="0"/>
              <a:t>Hardware:</a:t>
            </a:r>
          </a:p>
          <a:p>
            <a:r>
              <a:rPr dirty="0"/>
              <a:t>- Processor: Minimum 1.5 GHz</a:t>
            </a:r>
          </a:p>
          <a:p>
            <a:r>
              <a:rPr dirty="0"/>
              <a:t>- Hard Disk: 80 GB</a:t>
            </a:r>
          </a:p>
          <a:p>
            <a:r>
              <a:rPr dirty="0"/>
              <a:t>- RAM: 2 GB</a:t>
            </a:r>
          </a:p>
          <a:p>
            <a:endParaRPr dirty="0"/>
          </a:p>
          <a:p>
            <a:r>
              <a:rPr dirty="0"/>
              <a:t>Software:</a:t>
            </a:r>
          </a:p>
          <a:p>
            <a:r>
              <a:rPr dirty="0"/>
              <a:t>- OS: Windows 7/8/10</a:t>
            </a:r>
          </a:p>
          <a:p>
            <a:r>
              <a:rPr dirty="0"/>
              <a:t>- Language: Python</a:t>
            </a:r>
          </a:p>
          <a:p>
            <a:r>
              <a:rPr dirty="0"/>
              <a:t>- IDE: Google </a:t>
            </a:r>
            <a:r>
              <a:rPr dirty="0" err="1"/>
              <a:t>Colab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 learning techniques like CNNs are effective for fire detection. Advanced models such as MobileNet and VGG improve detection accuracy, even with imbalanced datasets.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Analysis of Existing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1166018"/>
            <a:ext cx="8229600" cy="4525963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1. Event Detection with CNNs (M. O. Oladimeji et al., 2015):</a:t>
            </a:r>
          </a:p>
          <a:p>
            <a:r>
              <a:rPr dirty="0"/>
              <a:t>- Uses CNNs for event detection</a:t>
            </a:r>
          </a:p>
          <a:p>
            <a:r>
              <a:rPr dirty="0"/>
              <a:t>- Limitation: Error propagation</a:t>
            </a:r>
          </a:p>
          <a:p>
            <a:endParaRPr dirty="0"/>
          </a:p>
          <a:p>
            <a:r>
              <a:rPr dirty="0"/>
              <a:t>2. AI Techniques for Residential Fire Detection (M. </a:t>
            </a:r>
            <a:r>
              <a:rPr dirty="0" err="1"/>
              <a:t>Bahrepour</a:t>
            </a:r>
            <a:r>
              <a:rPr dirty="0"/>
              <a:t> et al., 2009):</a:t>
            </a:r>
          </a:p>
          <a:p>
            <a:r>
              <a:rPr dirty="0"/>
              <a:t>- Combines sensors and algorithms for early detection</a:t>
            </a:r>
          </a:p>
          <a:p>
            <a:r>
              <a:rPr dirty="0"/>
              <a:t>- Limitation: Complex feature engineering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Collecting datasets (images and videos) from UCI repository.</a:t>
            </a:r>
          </a:p>
          <a:p>
            <a:r>
              <a:t>2. Preprocessing data to improve quality and format.</a:t>
            </a:r>
          </a:p>
          <a:p>
            <a:r>
              <a:t>3. Applying ML algorithms (e.g., Decision Tree, SVM) for training/testing.</a:t>
            </a:r>
          </a:p>
          <a:p>
            <a:r>
              <a:t>4. Evaluating models using metrics like accuracy, recall, and precision.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Project Design/Model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Workflow:</a:t>
            </a:r>
          </a:p>
          <a:p>
            <a:r>
              <a:t>1. Data Gathering</a:t>
            </a:r>
          </a:p>
          <a:p>
            <a:r>
              <a:t>2. Preprocessing</a:t>
            </a:r>
          </a:p>
          <a:p>
            <a:r>
              <a:t>3. Model Research</a:t>
            </a:r>
          </a:p>
          <a:p>
            <a:r>
              <a:t>4. Model Training &amp; Testing</a:t>
            </a:r>
          </a:p>
          <a:p>
            <a:r>
              <a:t>5. Evaluation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Algorithms Applied:</a:t>
            </a:r>
          </a:p>
          <a:p>
            <a:r>
              <a:rPr dirty="0"/>
              <a:t>- Decision Tree</a:t>
            </a:r>
          </a:p>
          <a:p>
            <a:r>
              <a:rPr dirty="0"/>
              <a:t>- SVM</a:t>
            </a:r>
          </a:p>
          <a:p>
            <a:r>
              <a:rPr dirty="0"/>
              <a:t>- Random Forest</a:t>
            </a:r>
          </a:p>
          <a:p>
            <a:r>
              <a:rPr dirty="0"/>
              <a:t>- Neural Networks</a:t>
            </a:r>
          </a:p>
          <a:p>
            <a:endParaRPr dirty="0"/>
          </a:p>
          <a:p>
            <a:r>
              <a:rPr dirty="0"/>
              <a:t>Metrics Evaluated:</a:t>
            </a:r>
          </a:p>
          <a:p>
            <a:r>
              <a:rPr dirty="0"/>
              <a:t>- Accuracy</a:t>
            </a:r>
          </a:p>
          <a:p>
            <a:r>
              <a:rPr dirty="0"/>
              <a:t>- Precision</a:t>
            </a:r>
          </a:p>
          <a:p>
            <a:r>
              <a:rPr dirty="0"/>
              <a:t>- Recall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20</TotalTime>
  <Words>498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Smart Fire Detection System Using Machine Learning</vt:lpstr>
      <vt:lpstr>Contents</vt:lpstr>
      <vt:lpstr>Introduction</vt:lpstr>
      <vt:lpstr>Requirements</vt:lpstr>
      <vt:lpstr>Literature Survey</vt:lpstr>
      <vt:lpstr>Analysis of Existing Work</vt:lpstr>
      <vt:lpstr>Proposed Approach</vt:lpstr>
      <vt:lpstr>Project Design/Model</vt:lpstr>
      <vt:lpstr>Implementation</vt:lpstr>
      <vt:lpstr>Results</vt:lpstr>
      <vt:lpstr>Conclusion &amp; Future Scope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naresh kafaltiya</cp:lastModifiedBy>
  <cp:revision>2</cp:revision>
  <dcterms:created xsi:type="dcterms:W3CDTF">2013-01-27T09:14:16Z</dcterms:created>
  <dcterms:modified xsi:type="dcterms:W3CDTF">2024-11-20T14:19:41Z</dcterms:modified>
  <cp:category/>
</cp:coreProperties>
</file>