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9" r:id="rId5"/>
    <p:sldId id="263" r:id="rId6"/>
    <p:sldId id="264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DBDA9C-ECFE-40A2-9ECE-396999BD9A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A48CB5-D91D-467D-A4D6-CC0A41AFE8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BA766B-2701-43B7-993E-7438A22B3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3758-BB24-4363-B5CF-1E6F2E66BC80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784AC4-CEAA-495A-BF2E-1C03C491D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0E395E-6BFA-4321-ADF1-91CB82D78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54FD-AADE-4BBD-931F-E5DC6EC83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076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7AA0BD-B520-4B1C-A9E6-8693AA397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ADA72F-B189-4ACA-BCB0-46F320687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F898C1-5E1B-4757-B363-164B783B3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3758-BB24-4363-B5CF-1E6F2E66BC80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F20FCF-516D-453A-8DB7-215147CFE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7ADD7B-6849-4FC6-8BC2-704B2866B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54FD-AADE-4BBD-931F-E5DC6EC83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487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916D75-E008-475F-855A-B882BB4014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C9A18E-F902-4A66-9F7B-231FE5518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27844E-8BE0-455D-B11B-AF0EE8A0C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3758-BB24-4363-B5CF-1E6F2E66BC80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F2D310-F9D4-40A2-90FF-88675BA1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67B23B-9795-49D2-8DC6-CDBC3303D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54FD-AADE-4BBD-931F-E5DC6EC83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868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E6597-260E-44B5-96BF-CF2CD55BC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C8A4C6-FD0F-49E9-A2FA-9F25627A5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1B591F-3AC7-4BEB-8E82-B77C16AF6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3758-BB24-4363-B5CF-1E6F2E66BC80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7BD2C2-2F2C-4D56-936B-738E88ED7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551D9D-8843-43B8-AEA3-BC5BC5BFB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54FD-AADE-4BBD-931F-E5DC6EC83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448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0B342A-36F6-477D-AA10-D9569656E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85F12B-0165-4060-9016-6452E58C8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598699-B8FC-4ADE-8624-09C21F045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3758-BB24-4363-B5CF-1E6F2E66BC80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B41FB5-484A-402F-92E6-5C6AEA2CD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090F56-427F-405A-A055-0E492671C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54FD-AADE-4BBD-931F-E5DC6EC83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7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A9FE91-97A7-4BCC-8ABE-CBAEC1256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DB8765-4B83-49BD-803C-117282EB4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25A284-2DBF-4AD1-A35A-A9745C9DC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059504-AAA3-45B5-BD1F-7C78232D8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3758-BB24-4363-B5CF-1E6F2E66BC80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36C7D4-F0B0-45A3-959A-31B1E000E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84D7A5-823F-4DDB-8090-C27E17AA3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54FD-AADE-4BBD-931F-E5DC6EC83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825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DD6DF9-E577-4DBD-987C-48FAF35E6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8B3B31-D4F3-46CE-B33D-31640DEEA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0AEB3F-D5F0-4A0E-AAF8-6FA9DB7E4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1B6A04-DF2B-404A-93C4-7C83A07C1B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766B98-69F8-4EF9-B57C-76556313FF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0226B82-DEDA-48E3-95A5-EE78C8AF8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3758-BB24-4363-B5CF-1E6F2E66BC80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91D3E27-51FA-4A52-B2ED-4A5B916FA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B7FB5B9-99DB-4F36-A949-EBFC43E28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54FD-AADE-4BBD-931F-E5DC6EC83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166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19605-1C7A-440F-A3D5-5CEB57337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22685D1-62FC-48E9-AB94-40F4CCB17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3758-BB24-4363-B5CF-1E6F2E66BC80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43D5B6C-F843-45BD-BEDA-3E5153AF0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45E217-9EBB-4DA3-905B-2D1A848B5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54FD-AADE-4BBD-931F-E5DC6EC83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25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E8EC32C-4E31-4C2F-8ED0-3A87A100C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3758-BB24-4363-B5CF-1E6F2E66BC80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776B9BB-4C62-4D1A-AD4D-461CA0F19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967A32-509D-4323-B1BE-F876955EE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54FD-AADE-4BBD-931F-E5DC6EC83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115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A7BD0E-25DE-41C8-93C0-C3F58CBB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8D83F9-6A07-4907-ABD4-FBE8E727A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498FC0-E4DE-4FE7-9C53-680C29025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89808F-CAB2-40D2-986E-A5A0AC364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3758-BB24-4363-B5CF-1E6F2E66BC80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CDCDE6-C27F-49C2-91B2-DAFC81284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BBAD8D-661F-448B-8B75-29ABED2AF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54FD-AADE-4BBD-931F-E5DC6EC83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291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79DDAE-BAD4-420B-8CA2-D649A617D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00C54AE-C020-4E78-886D-1B5B646FF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7FF96B-24BE-43D4-B857-A213FFBEA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8CDB96-F865-4A69-8C16-E2BAC9770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3758-BB24-4363-B5CF-1E6F2E66BC80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717F93-4A87-4E1F-82C6-651CAC04D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5A79CD-A4F3-48E8-8FAA-FA908CB90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54FD-AADE-4BBD-931F-E5DC6EC83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23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541F6D-59D5-4114-8B76-3A90A0B4E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679F22-9081-4657-B836-D7D9D4B07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899AC0-538A-48D3-8532-E445174A02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33758-BB24-4363-B5CF-1E6F2E66BC80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A88123-FF9D-4E27-828B-E05166A99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67299B-8142-45E5-BFFD-82A05E3AF5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A54FD-AADE-4BBD-931F-E5DC6EC83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469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1F08E-DF7B-4872-BFBF-A359DD507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6550" y="1376363"/>
            <a:ext cx="11518900" cy="2387600"/>
          </a:xfrm>
        </p:spPr>
        <p:txBody>
          <a:bodyPr/>
          <a:lstStyle/>
          <a:p>
            <a:r>
              <a:rPr lang="zh-CN" altLang="en-US" dirty="0"/>
              <a:t>卫星图像船舶识别第一次汇报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01D491-F050-4053-9281-AB597EBB0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0338"/>
            <a:ext cx="9144000" cy="1655762"/>
          </a:xfrm>
        </p:spPr>
        <p:txBody>
          <a:bodyPr/>
          <a:lstStyle/>
          <a:p>
            <a:r>
              <a:rPr lang="en-US" altLang="zh-CN" dirty="0"/>
              <a:t>2019/8/23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3201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490164-C6FC-4A73-B308-4B1431BF2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67F572-217B-4BA9-B9FE-DBBEA716B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航运流量增长迅速。更多的船只增加了海上违规行为的机会，这迫使许多组织对公海进行更密切的监视。在过去的</a:t>
            </a:r>
            <a:r>
              <a:rPr lang="en-US" altLang="zh-CN" dirty="0"/>
              <a:t>10</a:t>
            </a:r>
            <a:r>
              <a:rPr lang="zh-CN" altLang="en-US" dirty="0"/>
              <a:t>年里，人们做了大量的工作，从卫星图像中自动提取目标，取得了显著的效果，但在实际操作中存在许多不足。</a:t>
            </a:r>
          </a:p>
        </p:txBody>
      </p:sp>
    </p:spTree>
    <p:extLst>
      <p:ext uri="{BB962C8B-B14F-4D97-AF65-F5344CB8AC3E}">
        <p14:creationId xmlns:p14="http://schemas.microsoft.com/office/powerpoint/2010/main" val="1976387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247FA-C426-4A9C-9FFC-5798D5E7A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7C1C2B-980B-4FA3-8C3F-06AAE16FB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59600" cy="4351338"/>
          </a:xfrm>
        </p:spPr>
        <p:txBody>
          <a:bodyPr/>
          <a:lstStyle/>
          <a:p>
            <a:r>
              <a:rPr lang="zh-CN" altLang="en-US" dirty="0"/>
              <a:t>目标：识别卫星图像中船舶位置并将其位置框起来（包括静止和运动的船只）。</a:t>
            </a:r>
            <a:endParaRPr lang="en-US" altLang="zh-CN" dirty="0"/>
          </a:p>
          <a:p>
            <a:r>
              <a:rPr lang="zh-CN" altLang="en-US" dirty="0"/>
              <a:t>数据特征：卫星图像（见右图）</a:t>
            </a:r>
            <a:endParaRPr lang="en-US" altLang="zh-CN" dirty="0"/>
          </a:p>
          <a:p>
            <a:r>
              <a:rPr lang="zh-CN" altLang="en-US" dirty="0"/>
              <a:t>目标：船舶所在的像素位置</a:t>
            </a:r>
          </a:p>
          <a:p>
            <a:r>
              <a:rPr lang="zh-CN" altLang="en-US" dirty="0"/>
              <a:t>项目价值：用于海事监控服务，军事用途。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E26F68F-7FAD-4B94-A966-311D0CC16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092" y="0"/>
            <a:ext cx="3226907" cy="1025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926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CD6D1B-8632-4364-9BE7-118B9AA98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B5AF6-5692-4D9F-97E2-5224757A7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数据描述：我们需要在图像中定位船只，许多图像不包含船只，而也有部分图片包含多个船只。</a:t>
            </a:r>
            <a:endParaRPr lang="en-US" altLang="zh-CN" dirty="0"/>
          </a:p>
          <a:p>
            <a:r>
              <a:rPr lang="zh-CN" altLang="en-US" dirty="0"/>
              <a:t>评价标准：对于一张图片中的某个目标，如果预测值和真实值范围的超过预设阈值，则认为该目标识别成功。</a:t>
            </a:r>
            <a:endParaRPr lang="en-US" altLang="zh-CN" dirty="0"/>
          </a:p>
          <a:p>
            <a:r>
              <a:rPr lang="zh-CN" altLang="en-US" dirty="0"/>
              <a:t>数据格式：</a:t>
            </a:r>
            <a:r>
              <a:rPr lang="en-US" altLang="zh-CN" dirty="0"/>
              <a:t>RLE</a:t>
            </a:r>
          </a:p>
        </p:txBody>
      </p:sp>
    </p:spTree>
    <p:extLst>
      <p:ext uri="{BB962C8B-B14F-4D97-AF65-F5344CB8AC3E}">
        <p14:creationId xmlns:p14="http://schemas.microsoft.com/office/powerpoint/2010/main" val="2770682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CAE952-6BBD-4DAF-B778-687F9202E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模型准备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DA2907-C9A8-4648-9A3D-75DC36369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本课题属于图像语义分隔，深度学习中适合的模型有：</a:t>
            </a:r>
            <a:endParaRPr lang="en-US" altLang="zh-CN" dirty="0"/>
          </a:p>
          <a:p>
            <a:r>
              <a:rPr lang="en-US" altLang="zh-CN" dirty="0"/>
              <a:t>Mask-R-CNN</a:t>
            </a:r>
          </a:p>
          <a:p>
            <a:r>
              <a:rPr lang="zh-CN" altLang="en-US" dirty="0"/>
              <a:t>条件随机场</a:t>
            </a:r>
            <a:r>
              <a:rPr lang="en-US" altLang="zh-CN" dirty="0"/>
              <a:t>CRF</a:t>
            </a:r>
          </a:p>
          <a:p>
            <a:r>
              <a:rPr lang="en-US" altLang="zh-CN" dirty="0"/>
              <a:t>U-Net</a:t>
            </a:r>
            <a:r>
              <a:rPr lang="zh-CN" altLang="en-US" dirty="0"/>
              <a:t>（基于</a:t>
            </a:r>
            <a:r>
              <a:rPr lang="en-US" altLang="zh-CN" dirty="0" err="1"/>
              <a:t>resNet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087707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73C95E-481C-4649-AB10-C3E22D179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模型训练与评估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FABA21-53E2-4AED-B74D-757EFAF6A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使用待选模型对数据进行训练，并参数调优。</a:t>
            </a:r>
            <a:endParaRPr lang="en-US" altLang="zh-CN" dirty="0"/>
          </a:p>
          <a:p>
            <a:r>
              <a:rPr lang="zh-CN" altLang="en-US" dirty="0"/>
              <a:t>预期目标</a:t>
            </a:r>
            <a:r>
              <a:rPr lang="en-US" altLang="zh-CN" dirty="0"/>
              <a:t>ACC&gt;=70%</a:t>
            </a:r>
          </a:p>
        </p:txBody>
      </p:sp>
    </p:spTree>
    <p:extLst>
      <p:ext uri="{BB962C8B-B14F-4D97-AF65-F5344CB8AC3E}">
        <p14:creationId xmlns:p14="http://schemas.microsoft.com/office/powerpoint/2010/main" val="495700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F7D14E-5EBA-4799-91FA-BDFA0CC92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分工安排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AA844B41-3DC0-4341-9C65-B38334A2D0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8203793"/>
              </p:ext>
            </p:extLst>
          </p:nvPr>
        </p:nvGraphicFramePr>
        <p:xfrm>
          <a:off x="838200" y="1825625"/>
          <a:ext cx="105156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4453034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182053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刘书裴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主持撰写研究汇报，制定研究计划；负责模型的设计、实现与优化；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606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芦源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负责模型的测试与结果分析；精准评估模型存在的问题与不足；负责模型的设计、实现与优化；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899094"/>
                  </a:ext>
                </a:extLst>
              </a:tr>
              <a:tr h="42037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刘坤鑫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负责研究报告、汇报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PPT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等文案的撰写与会议记录；负责模型的设计、实现与优化；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886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李喆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负责模型的设计、实现与优化；辅助完成项目中所需的其他算法；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948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2312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333</Words>
  <Application>Microsoft Office PowerPoint</Application>
  <PresentationFormat>宽屏</PresentationFormat>
  <Paragraphs>31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卫星图像船舶识别第一次汇报</vt:lpstr>
      <vt:lpstr>项目背景</vt:lpstr>
      <vt:lpstr>项目介绍</vt:lpstr>
      <vt:lpstr>数据</vt:lpstr>
      <vt:lpstr>模型准备</vt:lpstr>
      <vt:lpstr>模型训练与评估</vt:lpstr>
      <vt:lpstr>分工安排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坤鑫 刘</dc:creator>
  <cp:lastModifiedBy>坤鑫 刘</cp:lastModifiedBy>
  <cp:revision>9</cp:revision>
  <dcterms:created xsi:type="dcterms:W3CDTF">2019-08-22T07:21:00Z</dcterms:created>
  <dcterms:modified xsi:type="dcterms:W3CDTF">2019-08-22T08:36:50Z</dcterms:modified>
</cp:coreProperties>
</file>