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BDA9C-ECFE-40A2-9ECE-396999BD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48CB5-D91D-467D-A4D6-CC0A41AF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766B-2701-43B7-993E-7438A22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84AC4-CEAA-495A-BF2E-1C03C491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E395E-6BFA-4321-ADF1-91CB82D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A0BD-B520-4B1C-A9E6-8693AA39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DA72F-B189-4ACA-BCB0-46F32068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898C1-5E1B-4757-B363-164B783B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20FCF-516D-453A-8DB7-215147CF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ADD7B-6849-4FC6-8BC2-704B286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16D75-E008-475F-855A-B882BB40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9A18E-F902-4A66-9F7B-231FE551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844E-8BE0-455D-B11B-AF0EE8A0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2D310-F9D4-40A2-90FF-88675BA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23B-9795-49D2-8DC6-CDBC3303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E6597-260E-44B5-96BF-CF2CD55B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8A4C6-FD0F-49E9-A2FA-9F25627A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591F-3AC7-4BEB-8E82-B77C16A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D2C2-2F2C-4D56-936B-738E88ED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1D9D-8843-43B8-AEA3-BC5BC5BF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342A-36F6-477D-AA10-D956965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5F12B-0165-4060-9016-6452E58C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8699-B8FC-4ADE-8624-09C21F04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41FB5-484A-402F-92E6-5C6AEA2C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0F56-427F-405A-A055-0E492671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FE91-97A7-4BCC-8ABE-CBAEC125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B8765-4B83-49BD-803C-117282EB4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5A284-2DBF-4AD1-A35A-A9745C9D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59504-AAA3-45B5-BD1F-7C78232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6C7D4-F0B0-45A3-959A-31B1E000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4D7A5-823F-4DDB-8090-C27E17AA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6DF9-E577-4DBD-987C-48FAF35E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B3B31-D4F3-46CE-B33D-31640DEE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AEB3F-D5F0-4A0E-AAF8-6FA9DB7E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B6A04-DF2B-404A-93C4-7C83A07C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66B98-69F8-4EF9-B57C-76556313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26B82-DEDA-48E3-95A5-EE78C8A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D3E27-51FA-4A52-B2ED-4A5B916F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7FB5B9-99DB-4F36-A949-EBFC43E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19605-1C7A-440F-A3D5-5CEB573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685D1-62FC-48E9-AB94-40F4CCB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D5B6C-F843-45BD-BEDA-3E5153AF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5E217-9EBB-4DA3-905B-2D1A848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5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EC32C-4E31-4C2F-8ED0-3A87A100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6B9BB-4C62-4D1A-AD4D-461CA0F1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67A32-509D-4323-B1BE-F876955E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BD0E-25DE-41C8-93C0-C3F58C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D83F9-6A07-4907-ABD4-FBE8E727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98FC0-E4DE-4FE7-9C53-680C2902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9808F-CAB2-40D2-986E-A5A0AC36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DCDE6-C27F-49C2-91B2-DAFC812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BAD8D-661F-448B-8B75-29ABED2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9DDAE-BAD4-420B-8CA2-D649A617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C54AE-C020-4E78-886D-1B5B646F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FF96B-24BE-43D4-B857-A213FFBE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DB96-F865-4A69-8C16-E2BAC977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17F93-4A87-4E1F-82C6-651CAC04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A79CD-A4F3-48E8-8FAA-FA908CB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41F6D-59D5-4114-8B76-3A90A0B4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79F22-9081-4657-B836-D7D9D4B0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99AC0-538A-48D3-8532-E445174A0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88123-FF9D-4E27-828B-E05166A9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7299B-8142-45E5-BFFD-82A05E3A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F08E-DF7B-4872-BFBF-A359DD50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" y="1376363"/>
            <a:ext cx="11518900" cy="2387600"/>
          </a:xfrm>
        </p:spPr>
        <p:txBody>
          <a:bodyPr/>
          <a:lstStyle/>
          <a:p>
            <a:r>
              <a:rPr lang="zh-CN" altLang="en-US" dirty="0"/>
              <a:t>卫星图像船舶识别第二次汇报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1D491-F050-4053-9281-AB597EB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338"/>
            <a:ext cx="9144000" cy="1655762"/>
          </a:xfrm>
        </p:spPr>
        <p:txBody>
          <a:bodyPr/>
          <a:lstStyle/>
          <a:p>
            <a:r>
              <a:rPr lang="en-US" altLang="zh-CN" dirty="0"/>
              <a:t>2019/8/30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0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4C2F9-9C46-43B4-BD39-AD42ABD7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496"/>
            <a:ext cx="9144000" cy="2387600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67503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74DC-8B5F-480D-89BD-A8B46F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9438E-5D24-422B-A0BD-5E97B7DE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zh-CN" altLang="en-US" dirty="0"/>
              <a:t>模型理论解释</a:t>
            </a:r>
            <a:endParaRPr lang="en-US" altLang="zh-CN" dirty="0"/>
          </a:p>
          <a:p>
            <a:r>
              <a:rPr lang="zh-CN" altLang="en-US" dirty="0"/>
              <a:t>模型建模与调优</a:t>
            </a:r>
            <a:endParaRPr lang="en-US" altLang="zh-CN" dirty="0"/>
          </a:p>
          <a:p>
            <a:r>
              <a:rPr lang="zh-CN" altLang="en-US" dirty="0"/>
              <a:t>模型的不足与改进</a:t>
            </a:r>
            <a:endParaRPr lang="en-US" altLang="zh-CN" dirty="0"/>
          </a:p>
          <a:p>
            <a:r>
              <a:rPr lang="zh-CN" altLang="en-US" dirty="0"/>
              <a:t>工作日常与未来展望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33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E8F5B-06D5-446E-967F-EDFC62B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637CF-804A-4A4B-99BD-4EBE2EDC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00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4B59-F538-424B-82D6-E1954CE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模型理论解释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A2A57-605A-4EED-95BC-44F66FC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82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08E6-1DE8-4C2C-A67E-2DA4974A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模型建模与调优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6A534-C64E-4857-80DE-AB19B3D7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1635-5397-4C40-8765-BE25B830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模型的不足与改进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9CE24-A7CA-4819-BCCF-BFD4A0AA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模型训练速度过慢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生成数据过慢优化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/>
              <a:t>生成数据算法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图像分辨率过高</a:t>
            </a:r>
            <a:r>
              <a:rPr lang="en-US" altLang="zh-CN" dirty="0"/>
              <a:t>(768x768)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压缩图片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网络层数过深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减小层数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部分图像识别效果差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港口与船只混淆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待解决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相邻的船只粘连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待解决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18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7B9E-DA8A-475B-9B42-823BD873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模型的不足与改进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DE89-C9D0-4A20-8433-0C48D906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（这里有图片）</a:t>
            </a:r>
          </a:p>
        </p:txBody>
      </p:sp>
    </p:spTree>
    <p:extLst>
      <p:ext uri="{BB962C8B-B14F-4D97-AF65-F5344CB8AC3E}">
        <p14:creationId xmlns:p14="http://schemas.microsoft.com/office/powerpoint/2010/main" val="10378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2BAD9-935A-4AA5-B9D9-1C9002E3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工作日常与未来展望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8107DF-7F6C-46AA-8FF5-5D010AC9A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38428"/>
            <a:ext cx="5924966" cy="5581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BCC465-2731-4BD6-AAE0-C57A558D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4371"/>
          <a:stretch/>
        </p:blipFill>
        <p:spPr>
          <a:xfrm>
            <a:off x="838200" y="1616742"/>
            <a:ext cx="4716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02012-1789-44F5-BEC0-79B6A0D5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工作日常与未来展望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4C436-AFE3-431E-A2B9-6B0A43C5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反思工作不足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完善模型缺点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撰写实验报告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发布项目教程</a:t>
            </a:r>
          </a:p>
        </p:txBody>
      </p:sp>
    </p:spTree>
    <p:extLst>
      <p:ext uri="{BB962C8B-B14F-4D97-AF65-F5344CB8AC3E}">
        <p14:creationId xmlns:p14="http://schemas.microsoft.com/office/powerpoint/2010/main" val="305321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126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卫星图像船舶识别第二次汇报</vt:lpstr>
      <vt:lpstr>目录</vt:lpstr>
      <vt:lpstr>数据预处理</vt:lpstr>
      <vt:lpstr>模型理论解释</vt:lpstr>
      <vt:lpstr>模型建模与调优</vt:lpstr>
      <vt:lpstr>模型的不足与改进</vt:lpstr>
      <vt:lpstr>模型的不足与改进</vt:lpstr>
      <vt:lpstr>工作日常与未来展望</vt:lpstr>
      <vt:lpstr>工作日常与未来展望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坤鑫 刘</dc:creator>
  <cp:lastModifiedBy>刘坤鑫</cp:lastModifiedBy>
  <cp:revision>42</cp:revision>
  <dcterms:created xsi:type="dcterms:W3CDTF">2019-08-22T07:21:00Z</dcterms:created>
  <dcterms:modified xsi:type="dcterms:W3CDTF">2019-08-29T08:18:33Z</dcterms:modified>
</cp:coreProperties>
</file>