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9" r:id="rId15"/>
    <p:sldId id="264" r:id="rId16"/>
    <p:sldId id="265" r:id="rId17"/>
    <p:sldId id="260" r:id="rId18"/>
    <p:sldId id="266" r:id="rId19"/>
    <p:sldId id="267" r:id="rId20"/>
    <p:sldId id="268" r:id="rId21"/>
    <p:sldId id="261" r:id="rId22"/>
    <p:sldId id="271" r:id="rId23"/>
    <p:sldId id="272" r:id="rId24"/>
    <p:sldId id="26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76F1A-D260-40BF-9332-D7B78EB43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CC6B00-EBAF-4708-B47C-697C08236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A37CB-C804-47BA-9021-775AF9BE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9E1A3-9395-45E5-A81D-D76E96F1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EACDD-2128-46BB-8DF3-D3883F40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96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3FF9B-243E-489E-862E-67A57525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28F289-87E6-4DC6-8A67-F47B173C4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60910-2F12-4B8A-80E2-4D631F76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0FFB5-1F54-4152-8549-4C7DC0D3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297E0-E0BC-439D-AE44-AC9CD1C9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6C9C31-94BF-4495-A8B8-0EBA7471C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A79ADE-8391-4DC1-AFDC-D6DAFA0A4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6FB58-A4AE-482A-B71D-15742DF9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7CC72-E563-46E7-993E-3398515B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6D44-8281-4B18-83DD-840C1601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0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6BCA5-15C2-4A87-AD1B-6323F498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9428F-3020-4BAA-A07D-9C135088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E23C2-2851-4DE6-9391-2E3B6BEB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587F6-8D3A-427B-8894-8763F487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1D13F-77AA-4022-8F6E-DD46B905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A93FD-BD44-4139-A0A8-2889013E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25DB61-94E4-4CDC-883F-821BC448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3D989-BEAE-4C16-976E-25521EFD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3EEDD-50CD-4243-A9C8-6B96B32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33B15-608E-423C-9693-75363A9B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0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08934-76F0-45CF-936D-04691A71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F39C0-2FE1-43E5-83C5-2A2CE21F5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F84B89-38B7-4802-B30A-C40E40BEC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15E9A-C71B-4F72-8B9B-73E33305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AC63A-C4E6-432F-AEA0-48C75904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1C386-CA87-4826-888F-3711FB71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BA344-3902-42CF-86BD-0E55A649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58D06-87B3-47E8-B33F-D89527D10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870D6-1D42-4A11-832A-F9C12B56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B0C5A-6936-484D-ACB1-47E2B5F31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C1D3FE-4501-4E43-AF72-7CFF317C8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67F3D-EDC3-4FF6-B9E0-33F15B89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360037-4A6A-4DB1-B6C2-1B117BB6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03D060-3938-4C5D-939B-4BDF412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0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7CA8-C92C-4ACE-A27C-5FD87BE8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14FB43-A1E9-4439-94A3-0A1A422F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A7ACCE-D34E-4073-8185-5F7FE89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EB34F1-4C9F-4520-AF5F-EC24913C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2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84CA3-F082-4035-BB80-676E9E7F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546481-AB99-4CA3-86A2-B77FE5C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F02741-A013-46C9-B9FF-9EA64E37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7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CCA29-265A-4C4D-8694-75C25561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C2A7F-C545-4B3C-BB4D-2BCFBC76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352DD-D9E1-4C4F-B574-EDA1C5B0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A596B-30FD-4879-AD01-C3C202CD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571CB-0C3B-4A61-A25B-6FFF0763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7933E-4183-4EA7-8413-D5E0F073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3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9BA9A-7F63-4380-91F5-0ACF1106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2BCAB7-8055-49BF-A50B-9DCE56F80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E3BEB-98A3-4048-8FCC-ACE07E10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E2562-BEB8-45D3-A2D9-E7509980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E65069-1620-4E6A-9998-5EB49DF3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F5D0A-6E6A-48C8-B986-855CB3B1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68647-4C6A-4BE0-94D0-DDCC6F69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25C34-6890-491E-955F-4AD050C7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CD5B2-49BA-4954-9793-C4B881DCC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717BE-6DC0-40CD-9904-7271EE3B0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CD93F-AE21-40A2-BC3C-E8B912B4A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8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F08E-DF7B-4872-BFBF-A359DD50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50" y="1376363"/>
            <a:ext cx="11518900" cy="2387600"/>
          </a:xfrm>
        </p:spPr>
        <p:txBody>
          <a:bodyPr/>
          <a:lstStyle/>
          <a:p>
            <a:r>
              <a:rPr lang="zh-CN" altLang="en-US" dirty="0"/>
              <a:t>卫星图像船舶检测总结汇报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01D491-F050-4053-9281-AB597EBB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338"/>
            <a:ext cx="9144000" cy="1655762"/>
          </a:xfrm>
        </p:spPr>
        <p:txBody>
          <a:bodyPr/>
          <a:lstStyle/>
          <a:p>
            <a:r>
              <a:rPr lang="en-US" altLang="zh-CN" dirty="0"/>
              <a:t>2019/09/06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20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2446-6653-4980-B0C2-AB64EFDC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探索性数据分析</a:t>
            </a:r>
            <a:r>
              <a:rPr lang="en-US" altLang="zh-CN" dirty="0"/>
              <a:t>(EDA)</a:t>
            </a:r>
            <a:endParaRPr lang="zh-CN" altLang="en-US" dirty="0"/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49C5D35F-E0D2-4A27-8FBC-71559681B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6" y="2270182"/>
            <a:ext cx="4852120" cy="29565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8AA951-1815-4A30-AB2C-5B9245225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63" y="2173310"/>
            <a:ext cx="4992237" cy="31503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63FD90-7176-4E78-BF66-6811C0C3EAF4}"/>
              </a:ext>
            </a:extLst>
          </p:cNvPr>
          <p:cNvSpPr txBox="1"/>
          <p:nvPr/>
        </p:nvSpPr>
        <p:spPr>
          <a:xfrm>
            <a:off x="1621698" y="5575417"/>
            <a:ext cx="749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负样本数目远大于正样本数目（</a:t>
            </a:r>
            <a:r>
              <a:rPr lang="en-US" altLang="zh-CN" sz="2400" dirty="0"/>
              <a:t>42556 vs 150000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单船和双船模型占据了大部分的样本空间（</a:t>
            </a:r>
            <a:r>
              <a:rPr lang="en-US" altLang="zh-CN" sz="2400" dirty="0"/>
              <a:t>51.94%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9265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2446-6653-4980-B0C2-AB64EFDC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探索性数据分析</a:t>
            </a:r>
            <a:r>
              <a:rPr lang="en-US" altLang="zh-CN" dirty="0"/>
              <a:t>(EDA)</a:t>
            </a:r>
            <a:endParaRPr lang="zh-CN" alt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744B4EFD-D146-4F13-B371-8CAF8ACB2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000"/>
            <a:ext cx="12192000" cy="38506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514491-C341-4838-A302-4796A0C1ACC8}"/>
              </a:ext>
            </a:extLst>
          </p:cNvPr>
          <p:cNvSpPr txBox="1"/>
          <p:nvPr/>
        </p:nvSpPr>
        <p:spPr>
          <a:xfrm>
            <a:off x="4772561" y="16906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图片颜色特征分布</a:t>
            </a:r>
          </a:p>
        </p:txBody>
      </p:sp>
    </p:spTree>
    <p:extLst>
      <p:ext uri="{BB962C8B-B14F-4D97-AF65-F5344CB8AC3E}">
        <p14:creationId xmlns:p14="http://schemas.microsoft.com/office/powerpoint/2010/main" val="60559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2446-6653-4980-B0C2-AB64EFDC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探索性数据分析</a:t>
            </a:r>
            <a:r>
              <a:rPr lang="en-US" altLang="zh-CN" dirty="0"/>
              <a:t>(EDA)</a:t>
            </a:r>
            <a:endParaRPr lang="zh-CN" alt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8D865BFD-5662-4D0C-BEED-397F6E085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000"/>
            <a:ext cx="12192000" cy="38506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09DDD1-D31D-4AB2-AEAE-03A786195BDB}"/>
              </a:ext>
            </a:extLst>
          </p:cNvPr>
          <p:cNvSpPr txBox="1"/>
          <p:nvPr/>
        </p:nvSpPr>
        <p:spPr>
          <a:xfrm>
            <a:off x="4464784" y="169068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标签区域颜色特征分布</a:t>
            </a:r>
          </a:p>
        </p:txBody>
      </p:sp>
    </p:spTree>
    <p:extLst>
      <p:ext uri="{BB962C8B-B14F-4D97-AF65-F5344CB8AC3E}">
        <p14:creationId xmlns:p14="http://schemas.microsoft.com/office/powerpoint/2010/main" val="200225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2446-6653-4980-B0C2-AB64EFDC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探索性数据分析</a:t>
            </a:r>
            <a:r>
              <a:rPr lang="en-US" altLang="zh-CN" dirty="0"/>
              <a:t>(EDA)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70CF11-ADD5-4DFE-A617-AACDFD7D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0030"/>
            <a:ext cx="7429854" cy="48328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D30DD0-CBE2-4F12-9C94-18BCF949F822}"/>
              </a:ext>
            </a:extLst>
          </p:cNvPr>
          <p:cNvSpPr txBox="1"/>
          <p:nvPr/>
        </p:nvSpPr>
        <p:spPr>
          <a:xfrm>
            <a:off x="8815526" y="3013501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指导书准备中</a:t>
            </a:r>
            <a:endParaRPr lang="en-US" altLang="zh-CN" sz="2400" dirty="0"/>
          </a:p>
          <a:p>
            <a:pPr algn="ctr"/>
            <a:r>
              <a:rPr lang="zh-CN" altLang="en-US" sz="2400" dirty="0"/>
              <a:t>与最终报告并行完成</a:t>
            </a:r>
          </a:p>
        </p:txBody>
      </p:sp>
    </p:spTree>
    <p:extLst>
      <p:ext uri="{BB962C8B-B14F-4D97-AF65-F5344CB8AC3E}">
        <p14:creationId xmlns:p14="http://schemas.microsoft.com/office/powerpoint/2010/main" val="396666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531CF-6D7E-4E71-8557-8EA478D3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49338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一些尝试</a:t>
            </a:r>
          </a:p>
        </p:txBody>
      </p:sp>
    </p:spTree>
    <p:extLst>
      <p:ext uri="{BB962C8B-B14F-4D97-AF65-F5344CB8AC3E}">
        <p14:creationId xmlns:p14="http://schemas.microsoft.com/office/powerpoint/2010/main" val="131907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9F2CE-124B-4FDE-9735-FF633FBD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2392-6A17-490C-ABF6-33A3ADB8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77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FFD92-C56F-4734-8337-15ADCE3E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8F5BE-3B6C-4C14-99A9-F9CB9638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3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531CF-6D7E-4E71-8557-8EA478D3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49338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一些成果</a:t>
            </a:r>
          </a:p>
        </p:txBody>
      </p:sp>
    </p:spTree>
    <p:extLst>
      <p:ext uri="{BB962C8B-B14F-4D97-AF65-F5344CB8AC3E}">
        <p14:creationId xmlns:p14="http://schemas.microsoft.com/office/powerpoint/2010/main" val="267508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C525D-7DBF-4B3B-9AC2-CA29494D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D776F-2E1C-49C6-A2A2-15180074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最初的</a:t>
            </a:r>
            <a:r>
              <a:rPr lang="en-US" altLang="zh-CN" dirty="0" err="1"/>
              <a:t>rle</a:t>
            </a:r>
            <a:r>
              <a:rPr lang="zh-CN" altLang="en-US" dirty="0"/>
              <a:t>解码部分是遍历修改每一个掩码像素，改进后方法为遍历修改每一行掩码部分。</a:t>
            </a:r>
            <a:endParaRPr lang="en-US" altLang="zh-CN" dirty="0"/>
          </a:p>
          <a:p>
            <a:r>
              <a:rPr lang="en-US" altLang="zh-CN" dirty="0"/>
              <a:t>//to-do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08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0A012-490B-42B3-9CD2-60D42971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参数调优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BBF17-69D0-4816-8FC4-BE06ABF6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1). </a:t>
            </a:r>
            <a:r>
              <a:rPr lang="zh-CN" altLang="en-US" b="1" dirty="0"/>
              <a:t>选择轮数</a:t>
            </a:r>
          </a:p>
          <a:p>
            <a:r>
              <a:rPr lang="en-US" altLang="zh-CN" b="1" dirty="0"/>
              <a:t>2). </a:t>
            </a:r>
            <a:r>
              <a:rPr lang="zh-CN" altLang="en-US" b="1" dirty="0"/>
              <a:t>选择次数</a:t>
            </a:r>
          </a:p>
          <a:p>
            <a:r>
              <a:rPr lang="en-US" altLang="zh-CN" b="1" dirty="0"/>
              <a:t>3). </a:t>
            </a:r>
            <a:r>
              <a:rPr lang="zh-CN" altLang="en-US" b="1" dirty="0"/>
              <a:t>选择个数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94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F48B3-C3C8-41C2-893E-8289ACC1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168CC-70AE-48AC-8E9F-AF022F33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一些工作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一些尝试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一些成果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一些总结</a:t>
            </a:r>
          </a:p>
        </p:txBody>
      </p:sp>
    </p:spTree>
    <p:extLst>
      <p:ext uri="{BB962C8B-B14F-4D97-AF65-F5344CB8AC3E}">
        <p14:creationId xmlns:p14="http://schemas.microsoft.com/office/powerpoint/2010/main" val="358819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8A98C-8850-4AAF-88BD-876AB60D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假阳性问题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E9A61-A411-480D-B2D6-74539C3B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56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531CF-6D7E-4E71-8557-8EA478D3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49338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一些总结</a:t>
            </a:r>
          </a:p>
        </p:txBody>
      </p:sp>
    </p:spTree>
    <p:extLst>
      <p:ext uri="{BB962C8B-B14F-4D97-AF65-F5344CB8AC3E}">
        <p14:creationId xmlns:p14="http://schemas.microsoft.com/office/powerpoint/2010/main" val="208095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9D07-B088-4311-B1DA-39B23135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EF89D-999D-4F20-B24F-22A80C53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89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F610-2F72-4F8E-A5A4-3A9BA841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1AF72-428B-4D7F-B935-AECF9086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126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62439-B8B2-4704-A9BF-2558979D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5B097-552C-42B6-904C-677E921B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531CF-6D7E-4E71-8557-8EA478D3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49338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一些工作</a:t>
            </a:r>
          </a:p>
        </p:txBody>
      </p:sp>
    </p:spTree>
    <p:extLst>
      <p:ext uri="{BB962C8B-B14F-4D97-AF65-F5344CB8AC3E}">
        <p14:creationId xmlns:p14="http://schemas.microsoft.com/office/powerpoint/2010/main" val="227938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14D5A3-8E46-442A-800F-79FC2DAF5158}"/>
              </a:ext>
            </a:extLst>
          </p:cNvPr>
          <p:cNvSpPr>
            <a:spLocks noChangeAspect="1"/>
          </p:cNvSpPr>
          <p:nvPr/>
        </p:nvSpPr>
        <p:spPr>
          <a:xfrm>
            <a:off x="8016849" y="1603858"/>
            <a:ext cx="2447467" cy="8342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探索性数据分析（</a:t>
            </a:r>
            <a:r>
              <a:rPr lang="en-US" altLang="zh-CN" sz="2400" dirty="0">
                <a:solidFill>
                  <a:schemeClr val="tx1"/>
                </a:solidFill>
              </a:rPr>
              <a:t>EDA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213DC1A-E563-4B21-A6E9-5DAF743ACC8E}"/>
              </a:ext>
            </a:extLst>
          </p:cNvPr>
          <p:cNvSpPr>
            <a:spLocks noChangeAspect="1"/>
          </p:cNvSpPr>
          <p:nvPr/>
        </p:nvSpPr>
        <p:spPr>
          <a:xfrm>
            <a:off x="8016316" y="2854899"/>
            <a:ext cx="2448000" cy="83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模型选择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F6C546-B918-42C5-87FF-244EB0E77079}"/>
              </a:ext>
            </a:extLst>
          </p:cNvPr>
          <p:cNvSpPr>
            <a:spLocks noChangeAspect="1"/>
          </p:cNvSpPr>
          <p:nvPr/>
        </p:nvSpPr>
        <p:spPr>
          <a:xfrm>
            <a:off x="8016316" y="351851"/>
            <a:ext cx="2448000" cy="83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问题分析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E178B9E-233E-454C-8155-B4D41E99FD0E}"/>
              </a:ext>
            </a:extLst>
          </p:cNvPr>
          <p:cNvSpPr>
            <a:spLocks noChangeAspect="1"/>
          </p:cNvSpPr>
          <p:nvPr/>
        </p:nvSpPr>
        <p:spPr>
          <a:xfrm>
            <a:off x="8016316" y="4106906"/>
            <a:ext cx="2448000" cy="83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数据处理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D1305D0-EFC0-40B0-BE0B-9C707873D056}"/>
              </a:ext>
            </a:extLst>
          </p:cNvPr>
          <p:cNvSpPr>
            <a:spLocks noChangeAspect="1"/>
          </p:cNvSpPr>
          <p:nvPr/>
        </p:nvSpPr>
        <p:spPr>
          <a:xfrm>
            <a:off x="8016316" y="5358913"/>
            <a:ext cx="2448000" cy="83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模型搭建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AF34D1-3CCE-4F4E-AE93-615D706CDFB8}"/>
              </a:ext>
            </a:extLst>
          </p:cNvPr>
          <p:cNvSpPr/>
          <p:nvPr/>
        </p:nvSpPr>
        <p:spPr>
          <a:xfrm>
            <a:off x="2155148" y="1187050"/>
            <a:ext cx="2448000" cy="83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参数调优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5943359-FC34-4616-A97F-90DE07C17310}"/>
              </a:ext>
            </a:extLst>
          </p:cNvPr>
          <p:cNvSpPr/>
          <p:nvPr/>
        </p:nvSpPr>
        <p:spPr>
          <a:xfrm>
            <a:off x="353203" y="4068075"/>
            <a:ext cx="2448000" cy="83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模型评估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75E9BA5-636D-49A7-AC31-FBE35058A618}"/>
              </a:ext>
            </a:extLst>
          </p:cNvPr>
          <p:cNvSpPr/>
          <p:nvPr/>
        </p:nvSpPr>
        <p:spPr>
          <a:xfrm>
            <a:off x="4102338" y="4105795"/>
            <a:ext cx="2448000" cy="83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样本训练</a:t>
            </a:r>
          </a:p>
        </p:txBody>
      </p:sp>
      <p:pic>
        <p:nvPicPr>
          <p:cNvPr id="18" name="图形 17" descr="回收标志">
            <a:extLst>
              <a:ext uri="{FF2B5EF4-FFF2-40B4-BE49-F238E27FC236}">
                <a16:creationId xmlns:a16="http://schemas.microsoft.com/office/drawing/2014/main" id="{2E82D98F-DDA7-44CB-9F32-4442E10F4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4069" y="2020975"/>
            <a:ext cx="2310159" cy="2310159"/>
          </a:xfrm>
          <a:prstGeom prst="rect">
            <a:avLst/>
          </a:prstGeom>
        </p:spPr>
      </p:pic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9B105038-B0BB-4913-B4F8-AA718BAF7212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16200000" flipH="1">
            <a:off x="9032046" y="1395320"/>
            <a:ext cx="416807" cy="267"/>
          </a:xfrm>
          <a:prstGeom prst="bentConnector3">
            <a:avLst/>
          </a:prstGeom>
          <a:ln w="1016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59E4ECF-7C4A-49FB-BA8A-D955AA1CD29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032047" y="2646362"/>
            <a:ext cx="416807" cy="267"/>
          </a:xfrm>
          <a:prstGeom prst="bentConnector3">
            <a:avLst/>
          </a:prstGeom>
          <a:ln w="1016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1DCE939-9A53-4BAC-B5B9-CD43348B9BA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9240316" y="3690099"/>
            <a:ext cx="0" cy="416807"/>
          </a:xfrm>
          <a:prstGeom prst="straightConnector1">
            <a:avLst/>
          </a:prstGeom>
          <a:ln w="1016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E5E2672-955C-4B1F-BC8F-FD7DD870138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240316" y="4942106"/>
            <a:ext cx="0" cy="416807"/>
          </a:xfrm>
          <a:prstGeom prst="straightConnector1">
            <a:avLst/>
          </a:prstGeom>
          <a:ln w="1016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3FB9FD2-3057-4D99-9FE9-F631C2D9BA58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rot="5400000" flipH="1">
            <a:off x="6656768" y="3610565"/>
            <a:ext cx="1253118" cy="3913978"/>
          </a:xfrm>
          <a:prstGeom prst="bentConnector3">
            <a:avLst>
              <a:gd name="adj1" fmla="val -18242"/>
            </a:avLst>
          </a:prstGeom>
          <a:ln w="1016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CF1BF169-9500-4496-8941-F3F851252AB8}"/>
              </a:ext>
            </a:extLst>
          </p:cNvPr>
          <p:cNvSpPr/>
          <p:nvPr/>
        </p:nvSpPr>
        <p:spPr>
          <a:xfrm>
            <a:off x="10901039" y="423792"/>
            <a:ext cx="719091" cy="691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034E673-3DF7-407E-97AE-1DC17B2288F4}"/>
              </a:ext>
            </a:extLst>
          </p:cNvPr>
          <p:cNvSpPr/>
          <p:nvPr/>
        </p:nvSpPr>
        <p:spPr>
          <a:xfrm>
            <a:off x="10901039" y="1675316"/>
            <a:ext cx="719091" cy="691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2DE4408-4B70-44ED-B21C-C589A967D17A}"/>
              </a:ext>
            </a:extLst>
          </p:cNvPr>
          <p:cNvSpPr/>
          <p:nvPr/>
        </p:nvSpPr>
        <p:spPr>
          <a:xfrm>
            <a:off x="10895168" y="2923364"/>
            <a:ext cx="719091" cy="691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A84104C-1640-4572-B1E0-5A332EA15C11}"/>
              </a:ext>
            </a:extLst>
          </p:cNvPr>
          <p:cNvSpPr/>
          <p:nvPr/>
        </p:nvSpPr>
        <p:spPr>
          <a:xfrm>
            <a:off x="10895168" y="4178847"/>
            <a:ext cx="719091" cy="691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1FA4816-5ED7-474A-9C66-709EF9FF43AF}"/>
              </a:ext>
            </a:extLst>
          </p:cNvPr>
          <p:cNvSpPr/>
          <p:nvPr/>
        </p:nvSpPr>
        <p:spPr>
          <a:xfrm>
            <a:off x="10901039" y="5430854"/>
            <a:ext cx="719091" cy="691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1657B02-744A-42C9-ACED-6EC2785E8C7F}"/>
              </a:ext>
            </a:extLst>
          </p:cNvPr>
          <p:cNvSpPr/>
          <p:nvPr/>
        </p:nvSpPr>
        <p:spPr>
          <a:xfrm>
            <a:off x="2155147" y="5882634"/>
            <a:ext cx="2448000" cy="83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成熟模型</a:t>
            </a: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01A082D9-4664-424C-9880-1137C989B485}"/>
              </a:ext>
            </a:extLst>
          </p:cNvPr>
          <p:cNvCxnSpPr>
            <a:stCxn id="15" idx="2"/>
            <a:endCxn id="65" idx="1"/>
          </p:cNvCxnSpPr>
          <p:nvPr/>
        </p:nvCxnSpPr>
        <p:spPr>
          <a:xfrm rot="16200000" flipH="1">
            <a:off x="1167696" y="5312782"/>
            <a:ext cx="1396959" cy="577944"/>
          </a:xfrm>
          <a:prstGeom prst="bentConnector2">
            <a:avLst/>
          </a:prstGeom>
          <a:ln w="1016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18AEBD79-773C-42AA-9AF4-1FEF180ACD1E}"/>
              </a:ext>
            </a:extLst>
          </p:cNvPr>
          <p:cNvSpPr/>
          <p:nvPr/>
        </p:nvSpPr>
        <p:spPr>
          <a:xfrm>
            <a:off x="4965080" y="3318093"/>
            <a:ext cx="719091" cy="691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35B88F3-4E15-4B5C-9898-1BF4EFB5FF04}"/>
              </a:ext>
            </a:extLst>
          </p:cNvPr>
          <p:cNvSpPr/>
          <p:nvPr/>
        </p:nvSpPr>
        <p:spPr>
          <a:xfrm>
            <a:off x="3019602" y="419947"/>
            <a:ext cx="719091" cy="691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F5CD689-1689-4A3A-AA16-DC33E8C61A8E}"/>
              </a:ext>
            </a:extLst>
          </p:cNvPr>
          <p:cNvSpPr/>
          <p:nvPr/>
        </p:nvSpPr>
        <p:spPr>
          <a:xfrm>
            <a:off x="1140099" y="3298637"/>
            <a:ext cx="719091" cy="691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5B8CDEC-6C6C-4ACC-9CC3-B736C2610932}"/>
              </a:ext>
            </a:extLst>
          </p:cNvPr>
          <p:cNvSpPr/>
          <p:nvPr/>
        </p:nvSpPr>
        <p:spPr>
          <a:xfrm>
            <a:off x="3019601" y="5118389"/>
            <a:ext cx="719091" cy="691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fin.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F5D04E9-A7A7-4059-AE92-99E698DFFB81}"/>
              </a:ext>
            </a:extLst>
          </p:cNvPr>
          <p:cNvSpPr txBox="1"/>
          <p:nvPr/>
        </p:nvSpPr>
        <p:spPr>
          <a:xfrm>
            <a:off x="1108953" y="5894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2EC03CB-97AF-4255-A9D7-3E7FB4D83755}"/>
              </a:ext>
            </a:extLst>
          </p:cNvPr>
          <p:cNvSpPr txBox="1"/>
          <p:nvPr/>
        </p:nvSpPr>
        <p:spPr>
          <a:xfrm>
            <a:off x="945647" y="5210814"/>
            <a:ext cx="553998" cy="7742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/>
              <a:t>满足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82C9D1A-AA4A-4DA4-8EC4-8D59C1DC3524}"/>
              </a:ext>
            </a:extLst>
          </p:cNvPr>
          <p:cNvSpPr txBox="1"/>
          <p:nvPr/>
        </p:nvSpPr>
        <p:spPr>
          <a:xfrm>
            <a:off x="1620198" y="5210813"/>
            <a:ext cx="553998" cy="7742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/>
              <a:t>需求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BC52958-F833-42F3-B7F1-905EE0E8CAD6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flipH="1" flipV="1">
            <a:off x="6550338" y="4523395"/>
            <a:ext cx="1465978" cy="1111"/>
          </a:xfrm>
          <a:prstGeom prst="straightConnector1">
            <a:avLst/>
          </a:prstGeom>
          <a:ln w="1016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248E3CF5-3ABB-42C2-AE16-C23A90040C32}"/>
              </a:ext>
            </a:extLst>
          </p:cNvPr>
          <p:cNvSpPr txBox="1"/>
          <p:nvPr/>
        </p:nvSpPr>
        <p:spPr>
          <a:xfrm>
            <a:off x="7029830" y="403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0D43F7A-5A52-4E63-940B-61188AEA51DD}"/>
              </a:ext>
            </a:extLst>
          </p:cNvPr>
          <p:cNvSpPr txBox="1"/>
          <p:nvPr/>
        </p:nvSpPr>
        <p:spPr>
          <a:xfrm>
            <a:off x="675196" y="419947"/>
            <a:ext cx="861774" cy="23493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流程概览</a:t>
            </a:r>
          </a:p>
        </p:txBody>
      </p:sp>
    </p:spTree>
    <p:extLst>
      <p:ext uri="{BB962C8B-B14F-4D97-AF65-F5344CB8AC3E}">
        <p14:creationId xmlns:p14="http://schemas.microsoft.com/office/powerpoint/2010/main" val="213601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2446-6653-4980-B0C2-AB64EFDC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探索性数据分析</a:t>
            </a:r>
            <a:r>
              <a:rPr lang="en-US" altLang="zh-CN" dirty="0"/>
              <a:t>(EDA)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EBF9D-EBB5-4B79-8967-048631DC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9" y="1875513"/>
            <a:ext cx="6056994" cy="3600380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00E5AB89-9B25-4312-99A3-757C2B09A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 descr="图片包含 监视器&#10;&#10;描述已自动生成">
            <a:extLst>
              <a:ext uri="{FF2B5EF4-FFF2-40B4-BE49-F238E27FC236}">
                <a16:creationId xmlns:a16="http://schemas.microsoft.com/office/drawing/2014/main" id="{CBA52A4D-77B7-4C94-9DFF-B9BADE428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749765"/>
            <a:ext cx="5483061" cy="27261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E4FB34-CD86-4B30-B7E3-18D1E506B962}"/>
              </a:ext>
            </a:extLst>
          </p:cNvPr>
          <p:cNvSpPr txBox="1"/>
          <p:nvPr/>
        </p:nvSpPr>
        <p:spPr>
          <a:xfrm>
            <a:off x="7954946" y="198939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图片预读的优化</a:t>
            </a:r>
          </a:p>
        </p:txBody>
      </p:sp>
    </p:spTree>
    <p:extLst>
      <p:ext uri="{BB962C8B-B14F-4D97-AF65-F5344CB8AC3E}">
        <p14:creationId xmlns:p14="http://schemas.microsoft.com/office/powerpoint/2010/main" val="368289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2446-6653-4980-B0C2-AB64EFDC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有船样本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FFEB66-3EF2-45EE-8312-FB083286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620000"/>
            <a:ext cx="8170743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5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2446-6653-4980-B0C2-AB64EFDC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掩码分析</a:t>
            </a:r>
          </a:p>
        </p:txBody>
      </p:sp>
      <p:pic>
        <p:nvPicPr>
          <p:cNvPr id="5" name="图片 4" descr="图片包含 窗户, 大型, 就坐&#10;&#10;描述已自动生成">
            <a:extLst>
              <a:ext uri="{FF2B5EF4-FFF2-40B4-BE49-F238E27FC236}">
                <a16:creationId xmlns:a16="http://schemas.microsoft.com/office/drawing/2014/main" id="{96A8AD78-1AEA-41C6-995D-D9EAD24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620000"/>
            <a:ext cx="8170743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2446-6653-4980-B0C2-AB64EFDC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对比</a:t>
            </a:r>
          </a:p>
        </p:txBody>
      </p:sp>
      <p:pic>
        <p:nvPicPr>
          <p:cNvPr id="4" name="图片 3" descr="图片包含 窗户, 建筑物, 障子&#10;&#10;描述已自动生成">
            <a:extLst>
              <a:ext uri="{FF2B5EF4-FFF2-40B4-BE49-F238E27FC236}">
                <a16:creationId xmlns:a16="http://schemas.microsoft.com/office/drawing/2014/main" id="{CEBBED50-CEBC-4FEF-A962-898CD34C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620000"/>
            <a:ext cx="8170742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2446-6653-4980-B0C2-AB64EFDC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无船样本</a:t>
            </a:r>
          </a:p>
        </p:txBody>
      </p:sp>
      <p:pic>
        <p:nvPicPr>
          <p:cNvPr id="5" name="图片 4" descr="图片包含 障子, 建筑物, 窗户&#10;&#10;描述已自动生成">
            <a:extLst>
              <a:ext uri="{FF2B5EF4-FFF2-40B4-BE49-F238E27FC236}">
                <a16:creationId xmlns:a16="http://schemas.microsoft.com/office/drawing/2014/main" id="{506BA6AF-26E4-4253-9E33-2D987210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620000"/>
            <a:ext cx="8291791" cy="4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194</Words>
  <Application>Microsoft Office PowerPoint</Application>
  <PresentationFormat>宽屏</PresentationFormat>
  <Paragraphs>62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卫星图像船舶检测总结汇报</vt:lpstr>
      <vt:lpstr>目录</vt:lpstr>
      <vt:lpstr>一些工作</vt:lpstr>
      <vt:lpstr>PowerPoint 演示文稿</vt:lpstr>
      <vt:lpstr>探索性数据分析(EDA)</vt:lpstr>
      <vt:lpstr>有船样本</vt:lpstr>
      <vt:lpstr>掩码分析</vt:lpstr>
      <vt:lpstr>对比</vt:lpstr>
      <vt:lpstr>无船样本</vt:lpstr>
      <vt:lpstr>探索性数据分析(EDA)</vt:lpstr>
      <vt:lpstr>探索性数据分析(EDA)</vt:lpstr>
      <vt:lpstr>探索性数据分析(EDA)</vt:lpstr>
      <vt:lpstr>探索性数据分析(EDA)</vt:lpstr>
      <vt:lpstr>一些尝试</vt:lpstr>
      <vt:lpstr>数据处理</vt:lpstr>
      <vt:lpstr>模型选择</vt:lpstr>
      <vt:lpstr>一些成果</vt:lpstr>
      <vt:lpstr>算法优化</vt:lpstr>
      <vt:lpstr>参数调优</vt:lpstr>
      <vt:lpstr>假阳性问题</vt:lpstr>
      <vt:lpstr>一些总结</vt:lpstr>
      <vt:lpstr>成果展示</vt:lpstr>
      <vt:lpstr>模型的应用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卫星图像船舶识别第一次汇报</dc:title>
  <dc:creator>刘坤鑫</dc:creator>
  <cp:lastModifiedBy>喆 李</cp:lastModifiedBy>
  <cp:revision>88</cp:revision>
  <dcterms:created xsi:type="dcterms:W3CDTF">2019-09-05T05:44:32Z</dcterms:created>
  <dcterms:modified xsi:type="dcterms:W3CDTF">2019-09-05T14:59:30Z</dcterms:modified>
</cp:coreProperties>
</file>