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6" r:id="rId11"/>
    <p:sldId id="267" r:id="rId12"/>
    <p:sldId id="268" r:id="rId13"/>
    <p:sldId id="261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76F1A-D260-40BF-9332-D7B78EB43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CC6B00-EBAF-4708-B47C-697C08236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A37CB-C804-47BA-9021-775AF9BE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9E1A3-9395-45E5-A81D-D76E96F1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EACDD-2128-46BB-8DF3-D3883F40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96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3FF9B-243E-489E-862E-67A57525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8F289-87E6-4DC6-8A67-F47B173C4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60910-2F12-4B8A-80E2-4D631F76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0FFB5-1F54-4152-8549-4C7DC0D3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297E0-E0BC-439D-AE44-AC9CD1C9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6C9C31-94BF-4495-A8B8-0EBA7471C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A79ADE-8391-4DC1-AFDC-D6DAFA0A4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6FB58-A4AE-482A-B71D-15742DF9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7CC72-E563-46E7-993E-3398515B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6D44-8281-4B18-83DD-840C1601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6BCA5-15C2-4A87-AD1B-6323F498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9428F-3020-4BAA-A07D-9C135088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E23C2-2851-4DE6-9391-2E3B6BEB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587F6-8D3A-427B-8894-8763F487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1D13F-77AA-4022-8F6E-DD46B905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7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A93FD-BD44-4139-A0A8-2889013E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5DB61-94E4-4CDC-883F-821BC448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3D989-BEAE-4C16-976E-25521EFD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3EEDD-50CD-4243-A9C8-6B96B32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33B15-608E-423C-9693-75363A9B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0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08934-76F0-45CF-936D-04691A71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F39C0-2FE1-43E5-83C5-2A2CE21F5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84B89-38B7-4802-B30A-C40E40BEC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15E9A-C71B-4F72-8B9B-73E33305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AC63A-C4E6-432F-AEA0-48C75904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1C386-CA87-4826-888F-3711FB71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BA344-3902-42CF-86BD-0E55A649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58D06-87B3-47E8-B33F-D89527D10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870D6-1D42-4A11-832A-F9C12B56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B0C5A-6936-484D-ACB1-47E2B5F31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C1D3FE-4501-4E43-AF72-7CFF317C8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67F3D-EDC3-4FF6-B9E0-33F15B89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360037-4A6A-4DB1-B6C2-1B117BB6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03D060-3938-4C5D-939B-4BDF412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0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47CA8-C92C-4ACE-A27C-5FD87BE8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14FB43-A1E9-4439-94A3-0A1A422F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A7ACCE-D34E-4073-8185-5F7FE89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EB34F1-4C9F-4520-AF5F-EC24913C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2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84CA3-F082-4035-BB80-676E9E7F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546481-AB99-4CA3-86A2-B77FE5C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F02741-A013-46C9-B9FF-9EA64E37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7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CCA29-265A-4C4D-8694-75C25561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C2A7F-C545-4B3C-BB4D-2BCFBC76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352DD-D9E1-4C4F-B574-EDA1C5B0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A596B-30FD-4879-AD01-C3C202CD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571CB-0C3B-4A61-A25B-6FFF0763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7933E-4183-4EA7-8413-D5E0F073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9BA9A-7F63-4380-91F5-0ACF1106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2BCAB7-8055-49BF-A50B-9DCE56F80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E3BEB-98A3-4048-8FCC-ACE07E10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E2562-BEB8-45D3-A2D9-E7509980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E65069-1620-4E6A-9998-5EB49DF3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F5D0A-6E6A-48C8-B986-855CB3B1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C68647-4C6A-4BE0-94D0-DDCC6F69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25C34-6890-491E-955F-4AD050C7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CD5B2-49BA-4954-9793-C4B881DCC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9DE8-E4A6-4B60-8B73-765836F93B8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717BE-6DC0-40CD-9904-7271EE3B0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CD93F-AE21-40A2-BC3C-E8B912B4A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083C-4B93-4FA1-B781-2E273372D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8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F08E-DF7B-4872-BFBF-A359DD50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50" y="1376363"/>
            <a:ext cx="11518900" cy="2387600"/>
          </a:xfrm>
        </p:spPr>
        <p:txBody>
          <a:bodyPr/>
          <a:lstStyle/>
          <a:p>
            <a:r>
              <a:rPr lang="zh-CN" altLang="en-US" dirty="0"/>
              <a:t>卫星图像船舶识别第一次汇报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01D491-F050-4053-9281-AB597EBB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0338"/>
            <a:ext cx="9144000" cy="1655762"/>
          </a:xfrm>
        </p:spPr>
        <p:txBody>
          <a:bodyPr/>
          <a:lstStyle/>
          <a:p>
            <a:r>
              <a:rPr lang="en-US" altLang="zh-CN" dirty="0"/>
              <a:t>2019/09/06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20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C525D-7DBF-4B3B-9AC2-CA29494D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D776F-2E1C-49C6-A2A2-15180074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最初的</a:t>
            </a:r>
            <a:r>
              <a:rPr lang="en-US" altLang="zh-CN" dirty="0" err="1"/>
              <a:t>rle</a:t>
            </a:r>
            <a:r>
              <a:rPr lang="zh-CN" altLang="en-US" dirty="0"/>
              <a:t>解码部分是遍历修改每一个掩码像素，改进后方法为遍历修改每一行掩码部分。</a:t>
            </a:r>
            <a:endParaRPr lang="en-US" altLang="zh-CN" dirty="0"/>
          </a:p>
          <a:p>
            <a:r>
              <a:rPr lang="en-US" altLang="zh-CN" dirty="0"/>
              <a:t>//to-do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08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0A012-490B-42B3-9CD2-60D42971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参数调优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BBF17-69D0-4816-8FC4-BE06ABF6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1). </a:t>
            </a:r>
            <a:r>
              <a:rPr lang="zh-CN" altLang="en-US" b="1" dirty="0"/>
              <a:t>选择轮数</a:t>
            </a:r>
          </a:p>
          <a:p>
            <a:r>
              <a:rPr lang="en-US" altLang="zh-CN" b="1" dirty="0"/>
              <a:t>2). </a:t>
            </a:r>
            <a:r>
              <a:rPr lang="zh-CN" altLang="en-US" b="1" dirty="0"/>
              <a:t>选择次数</a:t>
            </a:r>
          </a:p>
          <a:p>
            <a:r>
              <a:rPr lang="en-US" altLang="zh-CN" b="1" dirty="0"/>
              <a:t>3). </a:t>
            </a:r>
            <a:r>
              <a:rPr lang="zh-CN" altLang="en-US" b="1" dirty="0"/>
              <a:t>选择个数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94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8A98C-8850-4AAF-88BD-876AB60D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假阳性问题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E9A61-A411-480D-B2D6-74539C3B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56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531CF-6D7E-4E71-8557-8EA478D3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一些总结</a:t>
            </a:r>
          </a:p>
        </p:txBody>
      </p:sp>
    </p:spTree>
    <p:extLst>
      <p:ext uri="{BB962C8B-B14F-4D97-AF65-F5344CB8AC3E}">
        <p14:creationId xmlns:p14="http://schemas.microsoft.com/office/powerpoint/2010/main" val="208095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9D07-B088-4311-B1DA-39B23135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EF89D-999D-4F20-B24F-22A80C53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8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F610-2F72-4F8E-A5A4-3A9BA841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1AF72-428B-4D7F-B935-AECF9086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12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62439-B8B2-4704-A9BF-2558979D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5B097-552C-42B6-904C-677E921B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8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F48B3-C3C8-41C2-893E-8289ACC1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168CC-70AE-48AC-8E9F-AF022F33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一些工作</a:t>
            </a:r>
            <a:endParaRPr lang="en-US" altLang="zh-CN" dirty="0"/>
          </a:p>
          <a:p>
            <a:r>
              <a:rPr lang="zh-CN" altLang="en-US" dirty="0"/>
              <a:t>一些尝试</a:t>
            </a:r>
            <a:endParaRPr lang="en-US" altLang="zh-CN" dirty="0"/>
          </a:p>
          <a:p>
            <a:r>
              <a:rPr lang="zh-CN" altLang="en-US" dirty="0"/>
              <a:t>一些成果</a:t>
            </a:r>
            <a:endParaRPr lang="en-US" altLang="zh-CN" dirty="0"/>
          </a:p>
          <a:p>
            <a:r>
              <a:rPr lang="zh-CN" altLang="en-US" dirty="0"/>
              <a:t>一些总结</a:t>
            </a:r>
          </a:p>
        </p:txBody>
      </p:sp>
    </p:spTree>
    <p:extLst>
      <p:ext uri="{BB962C8B-B14F-4D97-AF65-F5344CB8AC3E}">
        <p14:creationId xmlns:p14="http://schemas.microsoft.com/office/powerpoint/2010/main" val="358819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531CF-6D7E-4E71-8557-8EA478D3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一些工作</a:t>
            </a:r>
          </a:p>
        </p:txBody>
      </p:sp>
    </p:spTree>
    <p:extLst>
      <p:ext uri="{BB962C8B-B14F-4D97-AF65-F5344CB8AC3E}">
        <p14:creationId xmlns:p14="http://schemas.microsoft.com/office/powerpoint/2010/main" val="227938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2446-6653-4980-B0C2-AB64EFDC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探索性数据分析</a:t>
            </a:r>
            <a:r>
              <a:rPr lang="en-US" altLang="zh-CN" dirty="0"/>
              <a:t>(EDA)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345B9-65F3-4262-A01D-444A3580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89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E3B26-7728-4C9C-8519-4FBBEC32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001CC-9F20-47B1-881E-78ABF339D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1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531CF-6D7E-4E71-8557-8EA478D3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一些尝试</a:t>
            </a:r>
          </a:p>
        </p:txBody>
      </p:sp>
    </p:spTree>
    <p:extLst>
      <p:ext uri="{BB962C8B-B14F-4D97-AF65-F5344CB8AC3E}">
        <p14:creationId xmlns:p14="http://schemas.microsoft.com/office/powerpoint/2010/main" val="131907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9F2CE-124B-4FDE-9735-FF633FBD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2392-6A17-490C-ABF6-33A3ADB8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77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FFD92-C56F-4734-8337-15ADCE3E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8F5BE-3B6C-4C14-99A9-F9CB9638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3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531CF-6D7E-4E71-8557-8EA478D3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49338"/>
            <a:ext cx="10515600" cy="2852737"/>
          </a:xfrm>
        </p:spPr>
        <p:txBody>
          <a:bodyPr/>
          <a:lstStyle/>
          <a:p>
            <a:pPr algn="ctr"/>
            <a:r>
              <a:rPr lang="zh-CN" altLang="en-US" dirty="0"/>
              <a:t>一些成果</a:t>
            </a:r>
          </a:p>
        </p:txBody>
      </p:sp>
    </p:spTree>
    <p:extLst>
      <p:ext uri="{BB962C8B-B14F-4D97-AF65-F5344CB8AC3E}">
        <p14:creationId xmlns:p14="http://schemas.microsoft.com/office/powerpoint/2010/main" val="267508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86</Words>
  <Application>Microsoft Office PowerPoint</Application>
  <PresentationFormat>宽屏</PresentationFormat>
  <Paragraphs>26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卫星图像船舶识别第一次汇报</vt:lpstr>
      <vt:lpstr>目录</vt:lpstr>
      <vt:lpstr>一些工作</vt:lpstr>
      <vt:lpstr>探索性数据分析(EDA)</vt:lpstr>
      <vt:lpstr>流程概览</vt:lpstr>
      <vt:lpstr>一些尝试</vt:lpstr>
      <vt:lpstr>数据处理</vt:lpstr>
      <vt:lpstr>模型选择</vt:lpstr>
      <vt:lpstr>一些成果</vt:lpstr>
      <vt:lpstr>算法优化</vt:lpstr>
      <vt:lpstr>参数调优</vt:lpstr>
      <vt:lpstr>假阳性问题</vt:lpstr>
      <vt:lpstr>一些总结</vt:lpstr>
      <vt:lpstr>成果展示</vt:lpstr>
      <vt:lpstr>模型的应用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卫星图像船舶识别第一次汇报</dc:title>
  <dc:creator>刘坤鑫</dc:creator>
  <cp:lastModifiedBy>刘坤鑫</cp:lastModifiedBy>
  <cp:revision>8</cp:revision>
  <dcterms:created xsi:type="dcterms:W3CDTF">2019-09-05T05:44:32Z</dcterms:created>
  <dcterms:modified xsi:type="dcterms:W3CDTF">2019-09-05T07:11:16Z</dcterms:modified>
</cp:coreProperties>
</file>