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3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BDA9C-ECFE-40A2-9ECE-396999BD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48CB5-D91D-467D-A4D6-CC0A41AF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766B-2701-43B7-993E-7438A22B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84AC4-CEAA-495A-BF2E-1C03C491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E395E-6BFA-4321-ADF1-91CB82D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A0BD-B520-4B1C-A9E6-8693AA39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DA72F-B189-4ACA-BCB0-46F32068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898C1-5E1B-4757-B363-164B783B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20FCF-516D-453A-8DB7-215147CF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ADD7B-6849-4FC6-8BC2-704B286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8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16D75-E008-475F-855A-B882BB40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9A18E-F902-4A66-9F7B-231FE551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844E-8BE0-455D-B11B-AF0EE8A0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2D310-F9D4-40A2-90FF-88675BA1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B23B-9795-49D2-8DC6-CDBC3303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E6597-260E-44B5-96BF-CF2CD55B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8A4C6-FD0F-49E9-A2FA-9F25627A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B591F-3AC7-4BEB-8E82-B77C16AF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BD2C2-2F2C-4D56-936B-738E88ED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51D9D-8843-43B8-AEA3-BC5BC5BF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4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B342A-36F6-477D-AA10-D9569656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5F12B-0165-4060-9016-6452E58C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8699-B8FC-4ADE-8624-09C21F04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41FB5-484A-402F-92E6-5C6AEA2C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0F56-427F-405A-A055-0E492671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FE91-97A7-4BCC-8ABE-CBAEC125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B8765-4B83-49BD-803C-117282EB4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25A284-2DBF-4AD1-A35A-A9745C9DC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59504-AAA3-45B5-BD1F-7C78232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6C7D4-F0B0-45A3-959A-31B1E000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4D7A5-823F-4DDB-8090-C27E17AA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2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D6DF9-E577-4DBD-987C-48FAF35E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B3B31-D4F3-46CE-B33D-31640DEE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AEB3F-D5F0-4A0E-AAF8-6FA9DB7E4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B6A04-DF2B-404A-93C4-7C83A07C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66B98-69F8-4EF9-B57C-76556313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26B82-DEDA-48E3-95A5-EE78C8AF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D3E27-51FA-4A52-B2ED-4A5B916F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7FB5B9-99DB-4F36-A949-EBFC43E2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19605-1C7A-440F-A3D5-5CEB573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2685D1-62FC-48E9-AB94-40F4CCB1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3D5B6C-F843-45BD-BEDA-3E5153AF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5E217-9EBB-4DA3-905B-2D1A848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5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EC32C-4E31-4C2F-8ED0-3A87A100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6B9BB-4C62-4D1A-AD4D-461CA0F1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67A32-509D-4323-B1BE-F876955E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7BD0E-25DE-41C8-93C0-C3F58C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D83F9-6A07-4907-ABD4-FBE8E727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98FC0-E4DE-4FE7-9C53-680C2902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9808F-CAB2-40D2-986E-A5A0AC36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DCDE6-C27F-49C2-91B2-DAFC812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BAD8D-661F-448B-8B75-29ABED2A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9DDAE-BAD4-420B-8CA2-D649A617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0C54AE-C020-4E78-886D-1B5B646FF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FF96B-24BE-43D4-B857-A213FFBE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DB96-F865-4A69-8C16-E2BAC977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17F93-4A87-4E1F-82C6-651CAC04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A79CD-A4F3-48E8-8FAA-FA908CB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541F6D-59D5-4114-8B76-3A90A0B4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79F22-9081-4657-B836-D7D9D4B0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99AC0-538A-48D3-8532-E445174A0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88123-FF9D-4E27-828B-E05166A9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7299B-8142-45E5-BFFD-82A05E3A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F08E-DF7B-4872-BFBF-A359DD50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50" y="1376363"/>
            <a:ext cx="11518900" cy="2387600"/>
          </a:xfrm>
        </p:spPr>
        <p:txBody>
          <a:bodyPr/>
          <a:lstStyle/>
          <a:p>
            <a:r>
              <a:rPr lang="zh-CN" altLang="en-US" dirty="0"/>
              <a:t>卫星图像船舶识别第一次汇报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01D491-F050-4053-9281-AB597EBB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338"/>
            <a:ext cx="9144000" cy="1655762"/>
          </a:xfrm>
        </p:spPr>
        <p:txBody>
          <a:bodyPr/>
          <a:lstStyle/>
          <a:p>
            <a:r>
              <a:rPr lang="en-US" altLang="zh-CN" dirty="0"/>
              <a:t>2019/8/23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20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90164-C6FC-4A73-B308-4B1431BF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7F572-217B-4BA9-B9FE-DBBEA716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航运流量增长迅速。更多的船只增加了海上违规行为的机会，这迫使许多组织对公海进行更密切的监视。在过去的</a:t>
            </a:r>
            <a:r>
              <a:rPr lang="en-US" altLang="zh-CN" dirty="0"/>
              <a:t>10</a:t>
            </a:r>
            <a:r>
              <a:rPr lang="zh-CN" altLang="en-US" dirty="0"/>
              <a:t>年里，人们做了大量的工作，从卫星图像中自动提取目标，取得了显著的效果，但在实际操作中存在许多不足。</a:t>
            </a:r>
          </a:p>
        </p:txBody>
      </p:sp>
    </p:spTree>
    <p:extLst>
      <p:ext uri="{BB962C8B-B14F-4D97-AF65-F5344CB8AC3E}">
        <p14:creationId xmlns:p14="http://schemas.microsoft.com/office/powerpoint/2010/main" val="197638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247FA-C426-4A9C-9FFC-5798D5E7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C1C2B-980B-4FA3-8C3F-06AAE16F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9600" cy="4351338"/>
          </a:xfrm>
        </p:spPr>
        <p:txBody>
          <a:bodyPr/>
          <a:lstStyle/>
          <a:p>
            <a:r>
              <a:rPr lang="zh-CN" altLang="en-US" dirty="0"/>
              <a:t>目标：识别卫星图像中船舶位置并将其位置框起来（包括静止和运动的船只）。</a:t>
            </a:r>
            <a:endParaRPr lang="en-US" altLang="zh-CN" dirty="0"/>
          </a:p>
          <a:p>
            <a:r>
              <a:rPr lang="zh-CN" altLang="en-US" dirty="0"/>
              <a:t>数据特征：卫星图像（见右图）</a:t>
            </a:r>
            <a:endParaRPr lang="en-US" altLang="zh-CN" dirty="0"/>
          </a:p>
          <a:p>
            <a:r>
              <a:rPr lang="zh-CN" altLang="en-US" dirty="0"/>
              <a:t>目标：船舶所在的像素位置</a:t>
            </a:r>
          </a:p>
          <a:p>
            <a:r>
              <a:rPr lang="zh-CN" altLang="en-US" dirty="0"/>
              <a:t>项目价值：用于海事监控服务，军事用途。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26F68F-7FAD-4B94-A966-311D0CC1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092" y="0"/>
            <a:ext cx="3226907" cy="102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2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D6D1B-8632-4364-9BE7-118B9AA9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B5AF6-5692-4D9F-97E2-5224757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数据描述：我们需要在图像中定位船只，许多图像不包含船只，而也有部分图片包含多个船只。</a:t>
            </a:r>
            <a:endParaRPr lang="en-US" altLang="zh-CN" dirty="0"/>
          </a:p>
          <a:p>
            <a:r>
              <a:rPr lang="zh-CN" altLang="en-US" dirty="0"/>
              <a:t>评价标准：对于一张图片中的某个目标，如果预测值和真实值范围的超过预设阈值，则认为该目标识别成功。</a:t>
            </a:r>
            <a:endParaRPr lang="en-US" altLang="zh-CN" dirty="0"/>
          </a:p>
          <a:p>
            <a:r>
              <a:rPr lang="zh-CN" altLang="en-US" dirty="0"/>
              <a:t>数据格式：</a:t>
            </a:r>
            <a:r>
              <a:rPr lang="en-US" altLang="zh-CN" dirty="0"/>
              <a:t>RLE</a:t>
            </a:r>
          </a:p>
        </p:txBody>
      </p:sp>
    </p:spTree>
    <p:extLst>
      <p:ext uri="{BB962C8B-B14F-4D97-AF65-F5344CB8AC3E}">
        <p14:creationId xmlns:p14="http://schemas.microsoft.com/office/powerpoint/2010/main" val="277068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AE952-6BBD-4DAF-B778-687F9202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A2907-C9A8-4648-9A3D-75DC3636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本课题属于图像语义分隔，深度学习中适合的模型有：</a:t>
            </a:r>
            <a:endParaRPr lang="en-US" altLang="zh-CN" dirty="0"/>
          </a:p>
          <a:p>
            <a:r>
              <a:rPr lang="en-US" altLang="zh-CN" dirty="0"/>
              <a:t>Mask-R-CNN</a:t>
            </a:r>
          </a:p>
          <a:p>
            <a:r>
              <a:rPr lang="zh-CN" altLang="en-US" dirty="0"/>
              <a:t>条件随机场</a:t>
            </a:r>
            <a:r>
              <a:rPr lang="en-US" altLang="zh-CN" dirty="0"/>
              <a:t>CRF</a:t>
            </a:r>
          </a:p>
          <a:p>
            <a:r>
              <a:rPr lang="en-US" altLang="zh-CN" dirty="0"/>
              <a:t>U-Net</a:t>
            </a:r>
            <a:r>
              <a:rPr lang="zh-CN" altLang="en-US" dirty="0"/>
              <a:t>（基于</a:t>
            </a:r>
            <a:r>
              <a:rPr lang="en-US" altLang="zh-CN" dirty="0" err="1"/>
              <a:t>resNet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08770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3C95E-481C-4649-AB10-C3E22D17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模型训练与评估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ABA21-53E2-4AED-B74D-757EFAF6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使用待选模型对数据进行训练，并参数调优，最终确认最佳方案。</a:t>
            </a:r>
            <a:endParaRPr lang="en-US" altLang="zh-CN" dirty="0"/>
          </a:p>
          <a:p>
            <a:r>
              <a:rPr lang="zh-CN" altLang="en-US" dirty="0"/>
              <a:t>预期目标</a:t>
            </a:r>
            <a:r>
              <a:rPr lang="en-US" altLang="zh-CN" dirty="0"/>
              <a:t>ACC&gt;=70%</a:t>
            </a:r>
          </a:p>
        </p:txBody>
      </p:sp>
    </p:spTree>
    <p:extLst>
      <p:ext uri="{BB962C8B-B14F-4D97-AF65-F5344CB8AC3E}">
        <p14:creationId xmlns:p14="http://schemas.microsoft.com/office/powerpoint/2010/main" val="49570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7D14E-5EBA-4799-91FA-BDFA0CC9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分工安排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A844B41-3DC0-4341-9C65-B38334A2D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203793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45303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82053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刘书裴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主持撰写研究汇报，制定研究计划；负责模型的设计、实现与优化；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60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芦源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负责模型的测试与结果分析；精准评估模型存在的问题与不足；负责模型的设计、实现与优化；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899094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刘坤鑫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负责研究报告、汇报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等文案的撰写与会议记录；负责模型的设计、实现与优化；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负责模型的设计、实现与优化；辅助完成项目中所需的其他算法；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4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1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D71E-C9CF-48A7-92E7-2EF1731C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进展安排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BF96FA9-3090-4F1B-B34C-97615F6D3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26901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767081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2244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0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Day 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配置环境，数据下载，讨论项目初步构思，制定计划，分工安排，撰写汇报一等相关事宜及自学相关知识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9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Day 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收集论文资料，研究解决方案，对数据进行初步处理，预计取得初步结果。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Day 9-14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对已有模型进行参数调优，对模型进行比对，选取最优方案，开始撰写项目论文，对模型进行可视化评估。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8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Day 15-19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撰写项目论文以及准备答辩</a:t>
                      </a:r>
                      <a:r>
                        <a:rPr lang="zh-CN" altLang="en-US"/>
                        <a:t>事宜，准备相关资料完善论文如理论支撑等，整理相关成果并展示。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7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5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463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卫星图像船舶识别第一次汇报</vt:lpstr>
      <vt:lpstr>项目背景</vt:lpstr>
      <vt:lpstr>项目介绍</vt:lpstr>
      <vt:lpstr>数据</vt:lpstr>
      <vt:lpstr>模型准备</vt:lpstr>
      <vt:lpstr>模型训练与评估</vt:lpstr>
      <vt:lpstr>分工安排</vt:lpstr>
      <vt:lpstr>进展安排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坤鑫 刘</dc:creator>
  <cp:lastModifiedBy>坤鑫 刘</cp:lastModifiedBy>
  <cp:revision>11</cp:revision>
  <dcterms:created xsi:type="dcterms:W3CDTF">2019-08-22T07:21:00Z</dcterms:created>
  <dcterms:modified xsi:type="dcterms:W3CDTF">2019-08-22T10:15:35Z</dcterms:modified>
</cp:coreProperties>
</file>