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6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BDA9C-ECFE-40A2-9ECE-396999BD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48CB5-D91D-467D-A4D6-CC0A41AF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766B-2701-43B7-993E-7438A22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84AC4-CEAA-495A-BF2E-1C03C491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E395E-6BFA-4321-ADF1-91CB82D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A0BD-B520-4B1C-A9E6-8693AA3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DA72F-B189-4ACA-BCB0-46F32068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98C1-5E1B-4757-B363-164B783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0FCF-516D-453A-8DB7-215147CF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DD7B-6849-4FC6-8BC2-704B286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16D75-E008-475F-855A-B882BB40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9A18E-F902-4A66-9F7B-231FE551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844E-8BE0-455D-B11B-AF0EE8A0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D310-F9D4-40A2-90FF-88675BA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23B-9795-49D2-8DC6-CDBC3303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E6597-260E-44B5-96BF-CF2CD55B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A4C6-FD0F-49E9-A2FA-9F25627A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591F-3AC7-4BEB-8E82-B77C16A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D2C2-2F2C-4D56-936B-738E88E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1D9D-8843-43B8-AEA3-BC5BC5BF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342A-36F6-477D-AA10-D956965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5F12B-0165-4060-9016-6452E58C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8699-B8FC-4ADE-8624-09C21F0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41FB5-484A-402F-92E6-5C6AEA2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0F56-427F-405A-A055-0E49267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FE91-97A7-4BCC-8ABE-CBAEC125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B8765-4B83-49BD-803C-117282EB4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5A284-2DBF-4AD1-A35A-A9745C9D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59504-AAA3-45B5-BD1F-7C78232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6C7D4-F0B0-45A3-959A-31B1E00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4D7A5-823F-4DDB-8090-C27E17A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6DF9-E577-4DBD-987C-48FAF35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3B31-D4F3-46CE-B33D-31640DE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AEB3F-D5F0-4A0E-AAF8-6FA9DB7E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B6A04-DF2B-404A-93C4-7C83A07C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6B98-69F8-4EF9-B57C-76556313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26B82-DEDA-48E3-95A5-EE78C8A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D3E27-51FA-4A52-B2ED-4A5B916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7FB5B9-99DB-4F36-A949-EBFC43E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605-1C7A-440F-A3D5-5CEB573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685D1-62FC-48E9-AB94-40F4CCB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D5B6C-F843-45BD-BEDA-3E5153AF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5E217-9EBB-4DA3-905B-2D1A848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EC32C-4E31-4C2F-8ED0-3A87A10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B9BB-4C62-4D1A-AD4D-461CA0F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7A32-509D-4323-B1BE-F876955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BD0E-25DE-41C8-93C0-C3F58C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D83F9-6A07-4907-ABD4-FBE8E727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98FC0-E4DE-4FE7-9C53-680C2902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9808F-CAB2-40D2-986E-A5A0AC36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DCDE6-C27F-49C2-91B2-DAFC812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BAD8D-661F-448B-8B75-29ABED2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DDAE-BAD4-420B-8CA2-D649A617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C54AE-C020-4E78-886D-1B5B646F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FF96B-24BE-43D4-B857-A213FFBE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DB96-F865-4A69-8C16-E2BAC977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17F93-4A87-4E1F-82C6-651CAC04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79CD-A4F3-48E8-8FAA-FA908CB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41F6D-59D5-4114-8B76-3A90A0B4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79F22-9081-4657-B836-D7D9D4B0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9AC0-538A-48D3-8532-E445174A0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8123-FF9D-4E27-828B-E05166A9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7299B-8142-45E5-BFFD-82A05E3A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卫星图像船舶识别第一次汇报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2019/8/23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90164-C6FC-4A73-B308-4B1431BF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F572-217B-4BA9-B9FE-DBBEA71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随着航运流量的迅速增长，船只海上违规的可能性逐年增长，这迫使许多组织对公海进行更密切的监视。在过去的十年里，人们做了大量的工作，尝试从卫星图像中自动提取目标，虽然取得了一定的效果，但在实际操作中仍存在许多不足</a:t>
            </a:r>
          </a:p>
        </p:txBody>
      </p:sp>
    </p:spTree>
    <p:extLst>
      <p:ext uri="{BB962C8B-B14F-4D97-AF65-F5344CB8AC3E}">
        <p14:creationId xmlns:p14="http://schemas.microsoft.com/office/powerpoint/2010/main" val="19763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47FA-C426-4A9C-9FFC-5798D5E7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C1C2B-980B-4FA3-8C3F-06AAE16F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035"/>
            <a:ext cx="6959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目标：识别卫星图像中船舶位置并标出像素位置（包括静止和运动的船只）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数据特征：卫星遥感图像（见右图）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项目价值：用于海事监控服务，商用</a:t>
            </a:r>
            <a:r>
              <a:rPr lang="en-US" altLang="zh-CN" dirty="0"/>
              <a:t>/</a:t>
            </a:r>
            <a:r>
              <a:rPr lang="zh-CN" altLang="en-US" dirty="0"/>
              <a:t>军用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6F68F-7FAD-4B94-A966-311D0CC16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4" b="34185"/>
          <a:stretch/>
        </p:blipFill>
        <p:spPr>
          <a:xfrm>
            <a:off x="8457092" y="0"/>
            <a:ext cx="3226907" cy="67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2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6D1B-8632-4364-9BE7-118B9AA9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B5AF6-5692-4D9F-97E2-5224757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数据来源：</a:t>
            </a:r>
            <a:r>
              <a:rPr lang="en-US" altLang="zh-CN" dirty="0" err="1"/>
              <a:t>AirBus</a:t>
            </a:r>
            <a:r>
              <a:rPr lang="en-US" altLang="zh-CN" dirty="0"/>
              <a:t> </a:t>
            </a:r>
            <a:r>
              <a:rPr lang="en-US" altLang="zh-CN" dirty="0" err="1"/>
              <a:t>oneatlas</a:t>
            </a:r>
            <a:r>
              <a:rPr lang="en-US" altLang="zh-CN" dirty="0"/>
              <a:t> sandbox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数据描述：卫星遥感图片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768 × 768 pixels</a:t>
            </a:r>
            <a:r>
              <a:rPr lang="zh-CN" altLang="en-US" dirty="0"/>
              <a:t>，包含大量含船只和不含船只的图片，清晰程度不一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标签格式：</a:t>
            </a:r>
            <a:r>
              <a:rPr lang="en-US" altLang="zh-CN" dirty="0" err="1"/>
              <a:t>EncodePixels</a:t>
            </a:r>
            <a:r>
              <a:rPr lang="zh-CN" altLang="en-US" dirty="0"/>
              <a:t>（</a:t>
            </a:r>
            <a:r>
              <a:rPr lang="en-US" altLang="zh-CN" dirty="0"/>
              <a:t>run-length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阈值标准：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98A81FA-FAD7-4F93-B54A-DCD448D96E66}"/>
                  </a:ext>
                </a:extLst>
              </p:cNvPr>
              <p:cNvSpPr/>
              <p:nvPr/>
            </p:nvSpPr>
            <p:spPr>
              <a:xfrm>
                <a:off x="2686588" y="4732019"/>
                <a:ext cx="3598802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𝐼𝑜𝑈</m:t>
                          </m:r>
                        </m:e>
                      </m:nary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)≥70%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98A81FA-FAD7-4F93-B54A-DCD448D96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88" y="4732019"/>
                <a:ext cx="3598802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FFDFEAE-6F96-4F83-A1BC-336612BE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7" y="3459298"/>
            <a:ext cx="3923189" cy="3033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ECF09D-9E51-4C5D-980D-27BCF8F931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85647" y="770507"/>
            <a:ext cx="3439528" cy="12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DC08-E45E-446D-86B4-A114A424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解码样例</a:t>
            </a:r>
            <a:r>
              <a:rPr lang="en-US" altLang="zh-CN" dirty="0"/>
              <a:t>(run-length)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B2A2BF-9C09-406D-BD90-5BBAF323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7" y="1728344"/>
            <a:ext cx="5406832" cy="3631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3DC56D-0DF7-4A67-995F-D3FF6C4C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92" y="2166128"/>
            <a:ext cx="6801107" cy="33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4689AF-42F5-4D36-A705-CA7F2C85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586389"/>
            <a:ext cx="5898192" cy="39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CAE952-6BBD-4DAF-B778-687F9202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2907-C9A8-4648-9A3D-75DC3636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本课题属于图像识别</a:t>
            </a:r>
            <a:r>
              <a:rPr lang="en-US" altLang="zh-CN" dirty="0"/>
              <a:t>/</a:t>
            </a:r>
            <a:r>
              <a:rPr lang="zh-CN" altLang="en-US" dirty="0"/>
              <a:t>分割类问题，深度学习中适合的模型有：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Mask-RCNN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条件随机场</a:t>
            </a:r>
            <a:r>
              <a:rPr lang="en-US" altLang="zh-CN" dirty="0"/>
              <a:t>CRF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U-Net</a:t>
            </a:r>
            <a:r>
              <a:rPr lang="zh-CN" altLang="en-US" dirty="0"/>
              <a:t>（基于</a:t>
            </a:r>
            <a:r>
              <a:rPr lang="en-US" altLang="zh-CN" dirty="0"/>
              <a:t>ResNet34</a:t>
            </a:r>
            <a:r>
              <a:rPr lang="zh-CN" altLang="en-US" dirty="0"/>
              <a:t>），首选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8770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3C95E-481C-4649-AB10-C3E22D17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ABA21-53E2-4AED-B74D-757EFAF6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学习相关模型理论知识，搭建待选模型对数据进行预训练并分析优劣原因，确定最适模型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使用最适模型进行训练并参数调优，最终确定最佳方案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预期成果：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2)  </a:t>
            </a:r>
            <a:r>
              <a:rPr lang="zh-CN" altLang="en-US" dirty="0"/>
              <a:t>可复现的实验报告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3)  </a:t>
            </a:r>
            <a:r>
              <a:rPr lang="zh-CN" altLang="en-US" dirty="0"/>
              <a:t>相关理论知识</a:t>
            </a:r>
            <a:r>
              <a:rPr lang="en-US" altLang="zh-CN" dirty="0"/>
              <a:t>Tutorial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A16F0C-67A0-4DA4-83C3-1071C87BCD80}"/>
                  </a:ext>
                </a:extLst>
              </p:cNvPr>
              <p:cNvSpPr/>
              <p:nvPr/>
            </p:nvSpPr>
            <p:spPr>
              <a:xfrm>
                <a:off x="1931986" y="3764354"/>
                <a:ext cx="3474515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𝐼𝑜𝑈</m:t>
                          </m:r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)≥70%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A16F0C-67A0-4DA4-83C3-1071C87BC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986" y="3764354"/>
                <a:ext cx="3474515" cy="837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70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7D14E-5EBA-4799-91FA-BDFA0CC9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分工安排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A844B41-3DC0-4341-9C65-B38334A2D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203793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5303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8205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刘书裴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主持撰写研究汇报，制定研究计划；负责模型的设计、实现与优化；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0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芦源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负责模型的测试与结果分析；精准评估模型存在的问题与不足；负责模型的设计、实现与优化；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99094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刘坤鑫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负责研究报告、汇报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等文案的撰写与会议记录；负责模型的设计、实现与优化；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负责模型的设计、实现与优化；辅助完成项目中所需的其他算法；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4835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C844C26-F372-4900-9DE1-707DDDC0326D}"/>
              </a:ext>
            </a:extLst>
          </p:cNvPr>
          <p:cNvSpPr txBox="1"/>
          <p:nvPr/>
        </p:nvSpPr>
        <p:spPr>
          <a:xfrm>
            <a:off x="2556768" y="5166804"/>
            <a:ext cx="691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并行学习，共同合作，每个人都可以充分学到</a:t>
            </a:r>
            <a:r>
              <a:rPr lang="en-US" altLang="zh-CN" sz="2000" dirty="0"/>
              <a:t>DL</a:t>
            </a:r>
            <a:r>
              <a:rPr lang="zh-CN" altLang="en-US" sz="2000" dirty="0"/>
              <a:t>的相关知识</a:t>
            </a:r>
          </a:p>
        </p:txBody>
      </p:sp>
    </p:spTree>
    <p:extLst>
      <p:ext uri="{BB962C8B-B14F-4D97-AF65-F5344CB8AC3E}">
        <p14:creationId xmlns:p14="http://schemas.microsoft.com/office/powerpoint/2010/main" val="405231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D71E-C9CF-48A7-92E7-2EF1731C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进展安排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BF96FA9-3090-4F1B-B34C-97615F6D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926035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767081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244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0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配置环境，数据下载，讨论项目初步构思，制定计划，分工安排，撰写汇报一等相关事宜及自学相关知识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9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收集论文资料，研究解决方案，对</a:t>
                      </a:r>
                      <a:r>
                        <a:rPr lang="zh-CN" altLang="en-US"/>
                        <a:t>数据进行预处理</a:t>
                      </a:r>
                      <a:r>
                        <a:rPr lang="zh-CN" altLang="en-US" dirty="0"/>
                        <a:t>，预计取得初步结果。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9-14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对已有模型进行参数调优，对模型进行比对，选取最优方案，开始撰写项目论文，对模型进行可视化评估。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Day 15-19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撰写项目论文以及准备答辩事宜，准备相关资料完善论文如理论支撑等，整理相关成果并展示。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7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5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493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卫星图像船舶识别第一次汇报</vt:lpstr>
      <vt:lpstr>项目背景</vt:lpstr>
      <vt:lpstr>项目介绍</vt:lpstr>
      <vt:lpstr>数据</vt:lpstr>
      <vt:lpstr>解码样例(run-length)</vt:lpstr>
      <vt:lpstr>模型准备</vt:lpstr>
      <vt:lpstr>模型训练与评估</vt:lpstr>
      <vt:lpstr>分工安排</vt:lpstr>
      <vt:lpstr>进展安排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坤鑫 刘</dc:creator>
  <cp:lastModifiedBy>喆 李</cp:lastModifiedBy>
  <cp:revision>34</cp:revision>
  <dcterms:created xsi:type="dcterms:W3CDTF">2019-08-22T07:21:00Z</dcterms:created>
  <dcterms:modified xsi:type="dcterms:W3CDTF">2019-08-22T12:56:57Z</dcterms:modified>
</cp:coreProperties>
</file>