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7" r:id="rId6"/>
    <p:sldId id="268" r:id="rId7"/>
    <p:sldId id="269" r:id="rId8"/>
    <p:sldId id="262" r:id="rId9"/>
    <p:sldId id="259" r:id="rId10"/>
    <p:sldId id="263" r:id="rId11"/>
    <p:sldId id="260" r:id="rId12"/>
    <p:sldId id="264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BDA9C-ECFE-40A2-9ECE-396999BD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48CB5-D91D-467D-A4D6-CC0A41AF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766B-2701-43B7-993E-7438A22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84AC4-CEAA-495A-BF2E-1C03C49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95E-6BFA-4321-ADF1-91CB82D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AA0BD-B520-4B1C-A9E6-8693AA3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DA72F-B189-4ACA-BCB0-46F32068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898C1-5E1B-4757-B363-164B783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20FCF-516D-453A-8DB7-215147CF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ADD7B-6849-4FC6-8BC2-704B286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16D75-E008-475F-855A-B882BB40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9A18E-F902-4A66-9F7B-231FE551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844E-8BE0-455D-B11B-AF0EE8A0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2D310-F9D4-40A2-90FF-88675BA1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23B-9795-49D2-8DC6-CDBC3303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E6597-260E-44B5-96BF-CF2CD55B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8A4C6-FD0F-49E9-A2FA-9F25627A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B591F-3AC7-4BEB-8E82-B77C16A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BD2C2-2F2C-4D56-936B-738E88E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1D9D-8843-43B8-AEA3-BC5BC5BF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4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342A-36F6-477D-AA10-D9569656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5F12B-0165-4060-9016-6452E58C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8699-B8FC-4ADE-8624-09C21F0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41FB5-484A-402F-92E6-5C6AEA2C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0F56-427F-405A-A055-0E492671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FE91-97A7-4BCC-8ABE-CBAEC125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B8765-4B83-49BD-803C-117282EB4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5A284-2DBF-4AD1-A35A-A9745C9DC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59504-AAA3-45B5-BD1F-7C78232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6C7D4-F0B0-45A3-959A-31B1E00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84D7A5-823F-4DDB-8090-C27E17AA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2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6DF9-E577-4DBD-987C-48FAF35E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8B3B31-D4F3-46CE-B33D-31640DEEA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AEB3F-D5F0-4A0E-AAF8-6FA9DB7E4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B6A04-DF2B-404A-93C4-7C83A07C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66B98-69F8-4EF9-B57C-76556313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26B82-DEDA-48E3-95A5-EE78C8A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1D3E27-51FA-4A52-B2ED-4A5B916F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7FB5B9-99DB-4F36-A949-EBFC43E2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9605-1C7A-440F-A3D5-5CEB5733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2685D1-62FC-48E9-AB94-40F4CCB1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D5B6C-F843-45BD-BEDA-3E5153AF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45E217-9EBB-4DA3-905B-2D1A848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8EC32C-4E31-4C2F-8ED0-3A87A100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6B9BB-4C62-4D1A-AD4D-461CA0F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67A32-509D-4323-B1BE-F876955E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7BD0E-25DE-41C8-93C0-C3F58C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D83F9-6A07-4907-ABD4-FBE8E727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98FC0-E4DE-4FE7-9C53-680C29025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9808F-CAB2-40D2-986E-A5A0AC3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DCDE6-C27F-49C2-91B2-DAFC812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AD8D-661F-448B-8B75-29ABED2A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9DDAE-BAD4-420B-8CA2-D649A617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C54AE-C020-4E78-886D-1B5B646F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FF96B-24BE-43D4-B857-A213FFBE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DB96-F865-4A69-8C16-E2BAC977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7F93-4A87-4E1F-82C6-651CAC04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A79CD-A4F3-48E8-8FAA-FA908CB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41F6D-59D5-4114-8B76-3A90A0B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79F22-9081-4657-B836-D7D9D4B0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99AC0-538A-48D3-8532-E445174A0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8123-FF9D-4E27-828B-E05166A9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7299B-8142-45E5-BFFD-82A05E3A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6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卫星图像船舶识别第二次汇报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2019/8/30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27B9E-DA8A-475B-9B42-823BD87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DE89-C9D0-4A20-8433-0C48D906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（这里有图片）</a:t>
            </a:r>
          </a:p>
        </p:txBody>
      </p:sp>
    </p:spTree>
    <p:extLst>
      <p:ext uri="{BB962C8B-B14F-4D97-AF65-F5344CB8AC3E}">
        <p14:creationId xmlns:p14="http://schemas.microsoft.com/office/powerpoint/2010/main" val="103783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2BAD9-935A-4AA5-B9D9-1C9002E3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8107DF-7F6C-46AA-8FF5-5D010AC9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38428"/>
            <a:ext cx="5924966" cy="5581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BCC465-2731-4BD6-AAE0-C57A558D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4371"/>
          <a:stretch/>
        </p:blipFill>
        <p:spPr>
          <a:xfrm>
            <a:off x="838200" y="1616742"/>
            <a:ext cx="4716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2012-1789-44F5-BEC0-79B6A0D5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工作日常与未来展望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4C436-AFE3-431E-A2B9-6B0A43C5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反思工作不足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完善模型缺点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撰写实验报告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发布项目教程</a:t>
            </a:r>
          </a:p>
        </p:txBody>
      </p:sp>
    </p:spTree>
    <p:extLst>
      <p:ext uri="{BB962C8B-B14F-4D97-AF65-F5344CB8AC3E}">
        <p14:creationId xmlns:p14="http://schemas.microsoft.com/office/powerpoint/2010/main" val="305321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4C2F9-9C46-43B4-BD39-AD42ABD7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496"/>
            <a:ext cx="9144000" cy="2387600"/>
          </a:xfrm>
        </p:spPr>
        <p:txBody>
          <a:bodyPr/>
          <a:lstStyle/>
          <a:p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67503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74DC-8B5F-480D-89BD-A8B46F8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9438E-5D24-422B-A0BD-5E97B7DE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zh-CN" altLang="en-US" dirty="0"/>
              <a:t>模型理论解释</a:t>
            </a:r>
            <a:endParaRPr lang="en-US" altLang="zh-CN" dirty="0"/>
          </a:p>
          <a:p>
            <a:r>
              <a:rPr lang="zh-CN" altLang="en-US" dirty="0"/>
              <a:t>模型建模与调优</a:t>
            </a:r>
            <a:endParaRPr lang="en-US" altLang="zh-CN" dirty="0"/>
          </a:p>
          <a:p>
            <a:r>
              <a:rPr lang="zh-CN" altLang="en-US" dirty="0"/>
              <a:t>模型的不足与改进</a:t>
            </a:r>
            <a:endParaRPr lang="en-US" altLang="zh-CN" dirty="0"/>
          </a:p>
          <a:p>
            <a:r>
              <a:rPr lang="zh-CN" altLang="en-US" dirty="0"/>
              <a:t>工作日常与未来展望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933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8F5B-06D5-446E-967F-EDFC62B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637CF-804A-4A4B-99BD-4EBE2EDC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00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任务类型：</a:t>
            </a:r>
            <a:r>
              <a:rPr lang="zh-CN" altLang="en-US" strike="sngStrike" dirty="0"/>
              <a:t>实例分割</a:t>
            </a:r>
            <a:r>
              <a:rPr lang="zh-CN" altLang="en-US" dirty="0"/>
              <a:t>   →   语义分割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模型确立：</a:t>
            </a:r>
            <a:r>
              <a:rPr lang="en-US" altLang="zh-CN" dirty="0"/>
              <a:t>U-net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训练流程：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下采样和上采样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特征拼接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像素级类别判断</a:t>
            </a:r>
            <a:endParaRPr lang="en-US" altLang="zh-CN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EF8BBA6-FFB9-4E8A-B646-BE8DB07A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2" y="2934933"/>
            <a:ext cx="51468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模型核心：</a:t>
            </a:r>
            <a:r>
              <a:rPr lang="en-US" altLang="zh-CN" dirty="0"/>
              <a:t>shortcut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作用：提高浅层提取特征的利用，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即添加一条</a:t>
            </a:r>
            <a:r>
              <a:rPr lang="en-US" altLang="zh-CN" dirty="0"/>
              <a:t>shortcut</a:t>
            </a:r>
            <a:r>
              <a:rPr lang="zh-CN" altLang="en-US" dirty="0"/>
              <a:t>使得浅层特征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能够完全被传递而不会弥散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存疑：</a:t>
            </a:r>
            <a:r>
              <a:rPr lang="en-US" altLang="zh-CN" dirty="0"/>
              <a:t>degradation</a:t>
            </a:r>
            <a:r>
              <a:rPr lang="zh-CN" altLang="en-US" dirty="0"/>
              <a:t>与</a:t>
            </a:r>
            <a:r>
              <a:rPr lang="en-US" altLang="zh-CN" dirty="0"/>
              <a:t>error accumulation / shattered gradient(DiracNet.2017)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351B4E-CD40-43A7-9851-52C4E7D1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08239"/>
            <a:ext cx="4633932" cy="28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9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114CFD3-5909-49E4-970A-F019A8F0D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26177" b="42480"/>
          <a:stretch/>
        </p:blipFill>
        <p:spPr>
          <a:xfrm>
            <a:off x="4114800" y="170309"/>
            <a:ext cx="7326842" cy="23445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模型缺点：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语义分割难以处理重叠问题（单标签）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特征融合方式内存占用过大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            ↓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Multi-grid method in PDEs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311FCD-43E7-4130-83C3-242CB5F51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592" y="3292475"/>
            <a:ext cx="4857750" cy="3200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2FB344-952A-400E-B618-6DA1BF58D79C}"/>
              </a:ext>
            </a:extLst>
          </p:cNvPr>
          <p:cNvSpPr txBox="1"/>
          <p:nvPr/>
        </p:nvSpPr>
        <p:spPr>
          <a:xfrm>
            <a:off x="7573433" y="2830810"/>
            <a:ext cx="239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batch_size</a:t>
            </a:r>
            <a:r>
              <a:rPr lang="en-US" altLang="zh-CN" sz="2400" dirty="0"/>
              <a:t> = 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331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B59-F538-424B-82D6-E1954CE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模型理论解释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A2A57-605A-4EED-95BC-44F66FC3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模型核心：</a:t>
            </a:r>
            <a:r>
              <a:rPr lang="en-US" altLang="zh-CN" dirty="0"/>
              <a:t>shortcut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模型不足：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语义分割难以处理重叠问题（单标签）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特征融合方式内存占用过大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90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08E6-1DE8-4C2C-A67E-2DA4974A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模型建模与调优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A534-C64E-4857-80DE-AB19B3D7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6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1635-5397-4C40-8765-BE25B830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模型的不足与改进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9CE24-A7CA-4819-BCCF-BFD4A0AA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模型训练速度过慢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生成数据过慢优化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生成数据算法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图像分辨率过高</a:t>
            </a:r>
            <a:r>
              <a:rPr lang="en-US" altLang="zh-CN" dirty="0"/>
              <a:t>(768x768)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压缩图片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网络层数过深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减小层数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部分图像识别效果差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港口与船只混淆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相邻的船只粘连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待解决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18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259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卫星图像船舶识别第二次汇报</vt:lpstr>
      <vt:lpstr>目录</vt:lpstr>
      <vt:lpstr>数据预处理</vt:lpstr>
      <vt:lpstr>模型理论解释</vt:lpstr>
      <vt:lpstr>模型理论解释</vt:lpstr>
      <vt:lpstr>模型理论解释</vt:lpstr>
      <vt:lpstr>模型理论解释</vt:lpstr>
      <vt:lpstr>模型建模与调优</vt:lpstr>
      <vt:lpstr>模型的不足与改进</vt:lpstr>
      <vt:lpstr>模型的不足与改进</vt:lpstr>
      <vt:lpstr>工作日常与未来展望</vt:lpstr>
      <vt:lpstr>工作日常与未来展望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坤鑫 刘</dc:creator>
  <cp:lastModifiedBy>喆 李</cp:lastModifiedBy>
  <cp:revision>59</cp:revision>
  <dcterms:created xsi:type="dcterms:W3CDTF">2019-08-22T07:21:00Z</dcterms:created>
  <dcterms:modified xsi:type="dcterms:W3CDTF">2019-08-29T14:07:22Z</dcterms:modified>
</cp:coreProperties>
</file>