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303" r:id="rId4"/>
    <p:sldId id="304" r:id="rId5"/>
    <p:sldId id="305" r:id="rId6"/>
    <p:sldId id="306" r:id="rId7"/>
    <p:sldId id="307" r:id="rId8"/>
    <p:sldId id="296" r:id="rId9"/>
    <p:sldId id="299" r:id="rId10"/>
    <p:sldId id="300" r:id="rId11"/>
    <p:sldId id="308" r:id="rId12"/>
    <p:sldId id="309" r:id="rId13"/>
    <p:sldId id="310" r:id="rId14"/>
    <p:sldId id="311" r:id="rId15"/>
    <p:sldId id="312" r:id="rId16"/>
    <p:sldId id="313" r:id="rId17"/>
    <p:sldId id="276" r:id="rId18"/>
    <p:sldId id="277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6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8" autoAdjust="0"/>
    <p:restoredTop sz="90677" autoAdjust="0"/>
  </p:normalViewPr>
  <p:slideViewPr>
    <p:cSldViewPr snapToGrid="0">
      <p:cViewPr varScale="1">
        <p:scale>
          <a:sx n="77" d="100"/>
          <a:sy n="77" d="100"/>
        </p:scale>
        <p:origin x="65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组合 23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5" name="矩形 234"/>
            <p:cNvSpPr/>
            <p:nvPr/>
          </p:nvSpPr>
          <p:spPr>
            <a:xfrm>
              <a:off x="0" y="0"/>
              <a:ext cx="451556" cy="5049520"/>
            </a:xfrm>
            <a:prstGeom prst="rect">
              <a:avLst/>
            </a:prstGeom>
            <a:solidFill>
              <a:srgbClr val="82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6" name="矩形 235"/>
            <p:cNvSpPr/>
            <p:nvPr/>
          </p:nvSpPr>
          <p:spPr>
            <a:xfrm>
              <a:off x="451556" y="0"/>
              <a:ext cx="451556" cy="5049520"/>
            </a:xfrm>
            <a:prstGeom prst="rect">
              <a:avLst/>
            </a:prstGeom>
            <a:solidFill>
              <a:srgbClr val="94D2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矩形 236"/>
            <p:cNvSpPr/>
            <p:nvPr/>
          </p:nvSpPr>
          <p:spPr>
            <a:xfrm>
              <a:off x="903111" y="0"/>
              <a:ext cx="451556" cy="5049520"/>
            </a:xfrm>
            <a:prstGeom prst="rect">
              <a:avLst/>
            </a:prstGeom>
            <a:solidFill>
              <a:srgbClr val="82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矩形 237"/>
            <p:cNvSpPr/>
            <p:nvPr/>
          </p:nvSpPr>
          <p:spPr>
            <a:xfrm>
              <a:off x="1354667" y="0"/>
              <a:ext cx="451556" cy="5049520"/>
            </a:xfrm>
            <a:prstGeom prst="rect">
              <a:avLst/>
            </a:prstGeom>
            <a:solidFill>
              <a:srgbClr val="94D2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矩形 238"/>
            <p:cNvSpPr/>
            <p:nvPr/>
          </p:nvSpPr>
          <p:spPr>
            <a:xfrm>
              <a:off x="1806222" y="0"/>
              <a:ext cx="451556" cy="5049520"/>
            </a:xfrm>
            <a:prstGeom prst="rect">
              <a:avLst/>
            </a:prstGeom>
            <a:solidFill>
              <a:srgbClr val="82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矩形 239"/>
            <p:cNvSpPr/>
            <p:nvPr/>
          </p:nvSpPr>
          <p:spPr>
            <a:xfrm>
              <a:off x="2257778" y="0"/>
              <a:ext cx="451556" cy="5049520"/>
            </a:xfrm>
            <a:prstGeom prst="rect">
              <a:avLst/>
            </a:prstGeom>
            <a:solidFill>
              <a:srgbClr val="94D2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矩形 240"/>
            <p:cNvSpPr/>
            <p:nvPr/>
          </p:nvSpPr>
          <p:spPr>
            <a:xfrm>
              <a:off x="2709334" y="0"/>
              <a:ext cx="451556" cy="5049520"/>
            </a:xfrm>
            <a:prstGeom prst="rect">
              <a:avLst/>
            </a:prstGeom>
            <a:solidFill>
              <a:srgbClr val="82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矩形 241"/>
            <p:cNvSpPr/>
            <p:nvPr/>
          </p:nvSpPr>
          <p:spPr>
            <a:xfrm>
              <a:off x="3160890" y="0"/>
              <a:ext cx="451556" cy="5049520"/>
            </a:xfrm>
            <a:prstGeom prst="rect">
              <a:avLst/>
            </a:prstGeom>
            <a:solidFill>
              <a:srgbClr val="94D2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矩形 242"/>
            <p:cNvSpPr/>
            <p:nvPr/>
          </p:nvSpPr>
          <p:spPr>
            <a:xfrm>
              <a:off x="3612445" y="0"/>
              <a:ext cx="451556" cy="5049520"/>
            </a:xfrm>
            <a:prstGeom prst="rect">
              <a:avLst/>
            </a:prstGeom>
            <a:solidFill>
              <a:srgbClr val="82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矩形 243"/>
            <p:cNvSpPr/>
            <p:nvPr/>
          </p:nvSpPr>
          <p:spPr>
            <a:xfrm>
              <a:off x="4064001" y="0"/>
              <a:ext cx="451556" cy="5049520"/>
            </a:xfrm>
            <a:prstGeom prst="rect">
              <a:avLst/>
            </a:prstGeom>
            <a:solidFill>
              <a:srgbClr val="94D2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矩形 244"/>
            <p:cNvSpPr/>
            <p:nvPr/>
          </p:nvSpPr>
          <p:spPr>
            <a:xfrm>
              <a:off x="4515557" y="0"/>
              <a:ext cx="451556" cy="5049520"/>
            </a:xfrm>
            <a:prstGeom prst="rect">
              <a:avLst/>
            </a:prstGeom>
            <a:solidFill>
              <a:srgbClr val="82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矩形 245"/>
            <p:cNvSpPr/>
            <p:nvPr/>
          </p:nvSpPr>
          <p:spPr>
            <a:xfrm>
              <a:off x="4967112" y="0"/>
              <a:ext cx="451556" cy="5049520"/>
            </a:xfrm>
            <a:prstGeom prst="rect">
              <a:avLst/>
            </a:prstGeom>
            <a:solidFill>
              <a:srgbClr val="94D2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矩形 246"/>
            <p:cNvSpPr/>
            <p:nvPr/>
          </p:nvSpPr>
          <p:spPr>
            <a:xfrm>
              <a:off x="5418667" y="0"/>
              <a:ext cx="451556" cy="5049520"/>
            </a:xfrm>
            <a:prstGeom prst="rect">
              <a:avLst/>
            </a:prstGeom>
            <a:solidFill>
              <a:srgbClr val="82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矩形 247"/>
            <p:cNvSpPr/>
            <p:nvPr/>
          </p:nvSpPr>
          <p:spPr>
            <a:xfrm>
              <a:off x="5870223" y="0"/>
              <a:ext cx="451556" cy="5049520"/>
            </a:xfrm>
            <a:prstGeom prst="rect">
              <a:avLst/>
            </a:prstGeom>
            <a:solidFill>
              <a:srgbClr val="94D2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矩形 248"/>
            <p:cNvSpPr/>
            <p:nvPr/>
          </p:nvSpPr>
          <p:spPr>
            <a:xfrm>
              <a:off x="6321778" y="0"/>
              <a:ext cx="451556" cy="5049520"/>
            </a:xfrm>
            <a:prstGeom prst="rect">
              <a:avLst/>
            </a:prstGeom>
            <a:solidFill>
              <a:srgbClr val="82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矩形 249"/>
            <p:cNvSpPr/>
            <p:nvPr/>
          </p:nvSpPr>
          <p:spPr>
            <a:xfrm>
              <a:off x="6773334" y="0"/>
              <a:ext cx="451556" cy="5049520"/>
            </a:xfrm>
            <a:prstGeom prst="rect">
              <a:avLst/>
            </a:prstGeom>
            <a:solidFill>
              <a:srgbClr val="94D2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矩形 250"/>
            <p:cNvSpPr/>
            <p:nvPr/>
          </p:nvSpPr>
          <p:spPr>
            <a:xfrm>
              <a:off x="7224889" y="0"/>
              <a:ext cx="451556" cy="5049520"/>
            </a:xfrm>
            <a:prstGeom prst="rect">
              <a:avLst/>
            </a:prstGeom>
            <a:solidFill>
              <a:srgbClr val="82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矩形 251"/>
            <p:cNvSpPr/>
            <p:nvPr/>
          </p:nvSpPr>
          <p:spPr>
            <a:xfrm>
              <a:off x="7676445" y="0"/>
              <a:ext cx="451556" cy="5049520"/>
            </a:xfrm>
            <a:prstGeom prst="rect">
              <a:avLst/>
            </a:prstGeom>
            <a:solidFill>
              <a:srgbClr val="94D2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矩形 252"/>
            <p:cNvSpPr/>
            <p:nvPr/>
          </p:nvSpPr>
          <p:spPr>
            <a:xfrm>
              <a:off x="8128001" y="0"/>
              <a:ext cx="451556" cy="5049520"/>
            </a:xfrm>
            <a:prstGeom prst="rect">
              <a:avLst/>
            </a:prstGeom>
            <a:solidFill>
              <a:srgbClr val="82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4" name="矩形 253"/>
            <p:cNvSpPr/>
            <p:nvPr/>
          </p:nvSpPr>
          <p:spPr>
            <a:xfrm>
              <a:off x="8579557" y="0"/>
              <a:ext cx="451556" cy="5049520"/>
            </a:xfrm>
            <a:prstGeom prst="rect">
              <a:avLst/>
            </a:prstGeom>
            <a:solidFill>
              <a:srgbClr val="94D2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5" name="矩形 254"/>
            <p:cNvSpPr/>
            <p:nvPr/>
          </p:nvSpPr>
          <p:spPr>
            <a:xfrm>
              <a:off x="9031112" y="0"/>
              <a:ext cx="451556" cy="5049520"/>
            </a:xfrm>
            <a:prstGeom prst="rect">
              <a:avLst/>
            </a:prstGeom>
            <a:solidFill>
              <a:srgbClr val="82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6" name="矩形 255"/>
            <p:cNvSpPr/>
            <p:nvPr/>
          </p:nvSpPr>
          <p:spPr>
            <a:xfrm>
              <a:off x="9482668" y="0"/>
              <a:ext cx="451556" cy="5049520"/>
            </a:xfrm>
            <a:prstGeom prst="rect">
              <a:avLst/>
            </a:prstGeom>
            <a:solidFill>
              <a:srgbClr val="94D2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7" name="矩形 256"/>
            <p:cNvSpPr/>
            <p:nvPr/>
          </p:nvSpPr>
          <p:spPr>
            <a:xfrm>
              <a:off x="9934224" y="0"/>
              <a:ext cx="451556" cy="5049520"/>
            </a:xfrm>
            <a:prstGeom prst="rect">
              <a:avLst/>
            </a:prstGeom>
            <a:solidFill>
              <a:srgbClr val="82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8" name="矩形 257"/>
            <p:cNvSpPr/>
            <p:nvPr/>
          </p:nvSpPr>
          <p:spPr>
            <a:xfrm>
              <a:off x="10385779" y="0"/>
              <a:ext cx="451556" cy="5049520"/>
            </a:xfrm>
            <a:prstGeom prst="rect">
              <a:avLst/>
            </a:prstGeom>
            <a:solidFill>
              <a:srgbClr val="94D2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9" name="矩形 258"/>
            <p:cNvSpPr/>
            <p:nvPr/>
          </p:nvSpPr>
          <p:spPr>
            <a:xfrm>
              <a:off x="10837333" y="0"/>
              <a:ext cx="451556" cy="5049520"/>
            </a:xfrm>
            <a:prstGeom prst="rect">
              <a:avLst/>
            </a:prstGeom>
            <a:solidFill>
              <a:srgbClr val="82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0" name="矩形 259"/>
            <p:cNvSpPr/>
            <p:nvPr/>
          </p:nvSpPr>
          <p:spPr>
            <a:xfrm>
              <a:off x="11288889" y="0"/>
              <a:ext cx="451556" cy="5049520"/>
            </a:xfrm>
            <a:prstGeom prst="rect">
              <a:avLst/>
            </a:prstGeom>
            <a:solidFill>
              <a:srgbClr val="94D2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1" name="矩形 260"/>
            <p:cNvSpPr/>
            <p:nvPr/>
          </p:nvSpPr>
          <p:spPr>
            <a:xfrm>
              <a:off x="11740444" y="0"/>
              <a:ext cx="451556" cy="5049520"/>
            </a:xfrm>
            <a:prstGeom prst="rect">
              <a:avLst/>
            </a:prstGeom>
            <a:solidFill>
              <a:srgbClr val="82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62" name="图片 261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5049520"/>
              <a:ext cx="12192000" cy="1808480"/>
            </a:xfrm>
            <a:prstGeom prst="rect">
              <a:avLst/>
            </a:prstGeom>
          </p:spPr>
        </p:pic>
      </p:grpSp>
      <p:grpSp>
        <p:nvGrpSpPr>
          <p:cNvPr id="263" name="组合 262"/>
          <p:cNvGrpSpPr/>
          <p:nvPr/>
        </p:nvGrpSpPr>
        <p:grpSpPr>
          <a:xfrm>
            <a:off x="786492" y="1251473"/>
            <a:ext cx="3298825" cy="5711825"/>
            <a:chOff x="1087438" y="1158875"/>
            <a:chExt cx="3298825" cy="5711825"/>
          </a:xfrm>
        </p:grpSpPr>
        <p:sp>
          <p:nvSpPr>
            <p:cNvPr id="264" name="Freeform 21"/>
            <p:cNvSpPr>
              <a:spLocks/>
            </p:cNvSpPr>
            <p:nvPr/>
          </p:nvSpPr>
          <p:spPr bwMode="auto">
            <a:xfrm>
              <a:off x="3386138" y="1785938"/>
              <a:ext cx="858838" cy="684213"/>
            </a:xfrm>
            <a:custGeom>
              <a:avLst/>
              <a:gdLst>
                <a:gd name="T0" fmla="*/ 738 w 950"/>
                <a:gd name="T1" fmla="*/ 172 h 759"/>
                <a:gd name="T2" fmla="*/ 271 w 950"/>
                <a:gd name="T3" fmla="*/ 138 h 759"/>
                <a:gd name="T4" fmla="*/ 96 w 950"/>
                <a:gd name="T5" fmla="*/ 0 h 759"/>
                <a:gd name="T6" fmla="*/ 0 w 950"/>
                <a:gd name="T7" fmla="*/ 122 h 759"/>
                <a:gd name="T8" fmla="*/ 152 w 950"/>
                <a:gd name="T9" fmla="*/ 241 h 759"/>
                <a:gd name="T10" fmla="*/ 233 w 950"/>
                <a:gd name="T11" fmla="*/ 306 h 759"/>
                <a:gd name="T12" fmla="*/ 807 w 950"/>
                <a:gd name="T13" fmla="*/ 759 h 759"/>
                <a:gd name="T14" fmla="*/ 738 w 950"/>
                <a:gd name="T15" fmla="*/ 172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0" h="759">
                  <a:moveTo>
                    <a:pt x="738" y="172"/>
                  </a:moveTo>
                  <a:cubicBezTo>
                    <a:pt x="600" y="63"/>
                    <a:pt x="415" y="56"/>
                    <a:pt x="271" y="138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152" y="241"/>
                    <a:pt x="152" y="241"/>
                    <a:pt x="152" y="241"/>
                  </a:cubicBezTo>
                  <a:cubicBezTo>
                    <a:pt x="233" y="306"/>
                    <a:pt x="233" y="306"/>
                    <a:pt x="233" y="306"/>
                  </a:cubicBezTo>
                  <a:cubicBezTo>
                    <a:pt x="807" y="759"/>
                    <a:pt x="807" y="759"/>
                    <a:pt x="807" y="759"/>
                  </a:cubicBezTo>
                  <a:cubicBezTo>
                    <a:pt x="950" y="578"/>
                    <a:pt x="919" y="315"/>
                    <a:pt x="738" y="172"/>
                  </a:cubicBezTo>
                  <a:close/>
                </a:path>
              </a:pathLst>
            </a:custGeom>
            <a:solidFill>
              <a:srgbClr val="FBCF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5" name="Freeform 22"/>
            <p:cNvSpPr>
              <a:spLocks/>
            </p:cNvSpPr>
            <p:nvPr/>
          </p:nvSpPr>
          <p:spPr bwMode="auto">
            <a:xfrm>
              <a:off x="3297238" y="1895475"/>
              <a:ext cx="819150" cy="765175"/>
            </a:xfrm>
            <a:custGeom>
              <a:avLst/>
              <a:gdLst>
                <a:gd name="T0" fmla="*/ 906 w 906"/>
                <a:gd name="T1" fmla="*/ 637 h 848"/>
                <a:gd name="T2" fmla="*/ 332 w 906"/>
                <a:gd name="T3" fmla="*/ 184 h 848"/>
                <a:gd name="T4" fmla="*/ 251 w 906"/>
                <a:gd name="T5" fmla="*/ 119 h 848"/>
                <a:gd name="T6" fmla="*/ 99 w 906"/>
                <a:gd name="T7" fmla="*/ 0 h 848"/>
                <a:gd name="T8" fmla="*/ 0 w 906"/>
                <a:gd name="T9" fmla="*/ 125 h 848"/>
                <a:gd name="T10" fmla="*/ 177 w 906"/>
                <a:gd name="T11" fmla="*/ 264 h 848"/>
                <a:gd name="T12" fmla="*/ 320 w 906"/>
                <a:gd name="T13" fmla="*/ 705 h 848"/>
                <a:gd name="T14" fmla="*/ 906 w 906"/>
                <a:gd name="T15" fmla="*/ 637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6" h="848">
                  <a:moveTo>
                    <a:pt x="906" y="637"/>
                  </a:moveTo>
                  <a:cubicBezTo>
                    <a:pt x="332" y="184"/>
                    <a:pt x="332" y="184"/>
                    <a:pt x="332" y="184"/>
                  </a:cubicBezTo>
                  <a:cubicBezTo>
                    <a:pt x="251" y="119"/>
                    <a:pt x="251" y="119"/>
                    <a:pt x="251" y="119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177" y="264"/>
                    <a:pt x="177" y="264"/>
                    <a:pt x="177" y="264"/>
                  </a:cubicBezTo>
                  <a:cubicBezTo>
                    <a:pt x="132" y="422"/>
                    <a:pt x="183" y="598"/>
                    <a:pt x="320" y="705"/>
                  </a:cubicBezTo>
                  <a:cubicBezTo>
                    <a:pt x="500" y="848"/>
                    <a:pt x="763" y="817"/>
                    <a:pt x="906" y="637"/>
                  </a:cubicBezTo>
                  <a:close/>
                </a:path>
              </a:pathLst>
            </a:custGeom>
            <a:solidFill>
              <a:srgbClr val="E1B9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6" name="Freeform 23"/>
            <p:cNvSpPr>
              <a:spLocks/>
            </p:cNvSpPr>
            <p:nvPr/>
          </p:nvSpPr>
          <p:spPr bwMode="auto">
            <a:xfrm>
              <a:off x="3201988" y="1746250"/>
              <a:ext cx="58738" cy="58738"/>
            </a:xfrm>
            <a:custGeom>
              <a:avLst/>
              <a:gdLst>
                <a:gd name="T0" fmla="*/ 15 w 66"/>
                <a:gd name="T1" fmla="*/ 56 h 66"/>
                <a:gd name="T2" fmla="*/ 10 w 66"/>
                <a:gd name="T3" fmla="*/ 15 h 66"/>
                <a:gd name="T4" fmla="*/ 51 w 66"/>
                <a:gd name="T5" fmla="*/ 10 h 66"/>
                <a:gd name="T6" fmla="*/ 56 w 66"/>
                <a:gd name="T7" fmla="*/ 51 h 66"/>
                <a:gd name="T8" fmla="*/ 15 w 66"/>
                <a:gd name="T9" fmla="*/ 5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6">
                  <a:moveTo>
                    <a:pt x="15" y="56"/>
                  </a:moveTo>
                  <a:cubicBezTo>
                    <a:pt x="2" y="46"/>
                    <a:pt x="0" y="27"/>
                    <a:pt x="10" y="15"/>
                  </a:cubicBezTo>
                  <a:cubicBezTo>
                    <a:pt x="20" y="2"/>
                    <a:pt x="39" y="0"/>
                    <a:pt x="51" y="10"/>
                  </a:cubicBezTo>
                  <a:cubicBezTo>
                    <a:pt x="64" y="20"/>
                    <a:pt x="66" y="38"/>
                    <a:pt x="56" y="51"/>
                  </a:cubicBezTo>
                  <a:cubicBezTo>
                    <a:pt x="46" y="64"/>
                    <a:pt x="28" y="66"/>
                    <a:pt x="15" y="56"/>
                  </a:cubicBezTo>
                  <a:close/>
                </a:path>
              </a:pathLst>
            </a:custGeom>
            <a:solidFill>
              <a:srgbClr val="EDE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7" name="Freeform 24"/>
            <p:cNvSpPr>
              <a:spLocks/>
            </p:cNvSpPr>
            <p:nvPr/>
          </p:nvSpPr>
          <p:spPr bwMode="auto">
            <a:xfrm>
              <a:off x="3175000" y="1689100"/>
              <a:ext cx="220663" cy="266700"/>
            </a:xfrm>
            <a:custGeom>
              <a:avLst/>
              <a:gdLst>
                <a:gd name="T0" fmla="*/ 62 w 244"/>
                <a:gd name="T1" fmla="*/ 95 h 294"/>
                <a:gd name="T2" fmla="*/ 12 w 244"/>
                <a:gd name="T3" fmla="*/ 294 h 294"/>
                <a:gd name="T4" fmla="*/ 244 w 244"/>
                <a:gd name="T5" fmla="*/ 0 h 294"/>
                <a:gd name="T6" fmla="*/ 62 w 244"/>
                <a:gd name="T7" fmla="*/ 95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4" h="294">
                  <a:moveTo>
                    <a:pt x="62" y="95"/>
                  </a:moveTo>
                  <a:cubicBezTo>
                    <a:pt x="16" y="153"/>
                    <a:pt x="0" y="226"/>
                    <a:pt x="12" y="294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175" y="4"/>
                    <a:pt x="108" y="36"/>
                    <a:pt x="62" y="95"/>
                  </a:cubicBezTo>
                  <a:close/>
                </a:path>
              </a:pathLst>
            </a:custGeom>
            <a:solidFill>
              <a:srgbClr val="FFF9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8" name="Freeform 25"/>
            <p:cNvSpPr>
              <a:spLocks/>
            </p:cNvSpPr>
            <p:nvPr/>
          </p:nvSpPr>
          <p:spPr bwMode="auto">
            <a:xfrm>
              <a:off x="3959225" y="2319338"/>
              <a:ext cx="169863" cy="195263"/>
            </a:xfrm>
            <a:custGeom>
              <a:avLst/>
              <a:gdLst>
                <a:gd name="T0" fmla="*/ 23 w 188"/>
                <a:gd name="T1" fmla="*/ 197 h 216"/>
                <a:gd name="T2" fmla="*/ 52 w 188"/>
                <a:gd name="T3" fmla="*/ 74 h 216"/>
                <a:gd name="T4" fmla="*/ 165 w 188"/>
                <a:gd name="T5" fmla="*/ 18 h 216"/>
                <a:gd name="T6" fmla="*/ 136 w 188"/>
                <a:gd name="T7" fmla="*/ 141 h 216"/>
                <a:gd name="T8" fmla="*/ 23 w 188"/>
                <a:gd name="T9" fmla="*/ 197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" h="216">
                  <a:moveTo>
                    <a:pt x="23" y="197"/>
                  </a:moveTo>
                  <a:cubicBezTo>
                    <a:pt x="0" y="179"/>
                    <a:pt x="13" y="124"/>
                    <a:pt x="52" y="74"/>
                  </a:cubicBezTo>
                  <a:cubicBezTo>
                    <a:pt x="91" y="25"/>
                    <a:pt x="142" y="0"/>
                    <a:pt x="165" y="18"/>
                  </a:cubicBezTo>
                  <a:cubicBezTo>
                    <a:pt x="188" y="36"/>
                    <a:pt x="175" y="91"/>
                    <a:pt x="136" y="141"/>
                  </a:cubicBezTo>
                  <a:cubicBezTo>
                    <a:pt x="97" y="190"/>
                    <a:pt x="46" y="216"/>
                    <a:pt x="23" y="197"/>
                  </a:cubicBezTo>
                  <a:close/>
                </a:path>
              </a:pathLst>
            </a:custGeom>
            <a:solidFill>
              <a:srgbClr val="FFF9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9" name="Freeform 26"/>
            <p:cNvSpPr>
              <a:spLocks/>
            </p:cNvSpPr>
            <p:nvPr/>
          </p:nvSpPr>
          <p:spPr bwMode="auto">
            <a:xfrm>
              <a:off x="4095750" y="2184400"/>
              <a:ext cx="53975" cy="107950"/>
            </a:xfrm>
            <a:custGeom>
              <a:avLst/>
              <a:gdLst>
                <a:gd name="T0" fmla="*/ 25 w 61"/>
                <a:gd name="T1" fmla="*/ 118 h 120"/>
                <a:gd name="T2" fmla="*/ 3 w 61"/>
                <a:gd name="T3" fmla="*/ 57 h 120"/>
                <a:gd name="T4" fmla="*/ 36 w 61"/>
                <a:gd name="T5" fmla="*/ 1 h 120"/>
                <a:gd name="T6" fmla="*/ 58 w 61"/>
                <a:gd name="T7" fmla="*/ 62 h 120"/>
                <a:gd name="T8" fmla="*/ 25 w 61"/>
                <a:gd name="T9" fmla="*/ 11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120">
                  <a:moveTo>
                    <a:pt x="25" y="118"/>
                  </a:moveTo>
                  <a:cubicBezTo>
                    <a:pt x="10" y="117"/>
                    <a:pt x="0" y="89"/>
                    <a:pt x="3" y="57"/>
                  </a:cubicBezTo>
                  <a:cubicBezTo>
                    <a:pt x="6" y="25"/>
                    <a:pt x="21" y="0"/>
                    <a:pt x="36" y="1"/>
                  </a:cubicBezTo>
                  <a:cubicBezTo>
                    <a:pt x="51" y="3"/>
                    <a:pt x="61" y="30"/>
                    <a:pt x="58" y="62"/>
                  </a:cubicBezTo>
                  <a:cubicBezTo>
                    <a:pt x="55" y="95"/>
                    <a:pt x="40" y="120"/>
                    <a:pt x="25" y="118"/>
                  </a:cubicBezTo>
                  <a:close/>
                </a:path>
              </a:pathLst>
            </a:custGeom>
            <a:solidFill>
              <a:srgbClr val="FFF9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0" name="Freeform 27"/>
            <p:cNvSpPr>
              <a:spLocks noEditPoints="1"/>
            </p:cNvSpPr>
            <p:nvPr/>
          </p:nvSpPr>
          <p:spPr bwMode="auto">
            <a:xfrm>
              <a:off x="3700463" y="2144713"/>
              <a:ext cx="300038" cy="276225"/>
            </a:xfrm>
            <a:custGeom>
              <a:avLst/>
              <a:gdLst>
                <a:gd name="T0" fmla="*/ 0 w 331"/>
                <a:gd name="T1" fmla="*/ 0 h 306"/>
                <a:gd name="T2" fmla="*/ 246 w 331"/>
                <a:gd name="T3" fmla="*/ 12 h 306"/>
                <a:gd name="T4" fmla="*/ 321 w 331"/>
                <a:gd name="T5" fmla="*/ 45 h 306"/>
                <a:gd name="T6" fmla="*/ 325 w 331"/>
                <a:gd name="T7" fmla="*/ 92 h 306"/>
                <a:gd name="T8" fmla="*/ 281 w 331"/>
                <a:gd name="T9" fmla="*/ 125 h 306"/>
                <a:gd name="T10" fmla="*/ 260 w 331"/>
                <a:gd name="T11" fmla="*/ 205 h 306"/>
                <a:gd name="T12" fmla="*/ 187 w 331"/>
                <a:gd name="T13" fmla="*/ 244 h 306"/>
                <a:gd name="T14" fmla="*/ 165 w 331"/>
                <a:gd name="T15" fmla="*/ 294 h 306"/>
                <a:gd name="T16" fmla="*/ 119 w 331"/>
                <a:gd name="T17" fmla="*/ 301 h 306"/>
                <a:gd name="T18" fmla="*/ 69 w 331"/>
                <a:gd name="T19" fmla="*/ 236 h 306"/>
                <a:gd name="T20" fmla="*/ 0 w 331"/>
                <a:gd name="T21" fmla="*/ 0 h 306"/>
                <a:gd name="T22" fmla="*/ 308 w 331"/>
                <a:gd name="T23" fmla="*/ 99 h 306"/>
                <a:gd name="T24" fmla="*/ 313 w 331"/>
                <a:gd name="T25" fmla="*/ 88 h 306"/>
                <a:gd name="T26" fmla="*/ 311 w 331"/>
                <a:gd name="T27" fmla="*/ 52 h 306"/>
                <a:gd name="T28" fmla="*/ 246 w 331"/>
                <a:gd name="T29" fmla="*/ 24 h 306"/>
                <a:gd name="T30" fmla="*/ 17 w 331"/>
                <a:gd name="T31" fmla="*/ 12 h 306"/>
                <a:gd name="T32" fmla="*/ 81 w 331"/>
                <a:gd name="T33" fmla="*/ 233 h 306"/>
                <a:gd name="T34" fmla="*/ 123 w 331"/>
                <a:gd name="T35" fmla="*/ 289 h 306"/>
                <a:gd name="T36" fmla="*/ 159 w 331"/>
                <a:gd name="T37" fmla="*/ 284 h 306"/>
                <a:gd name="T38" fmla="*/ 168 w 331"/>
                <a:gd name="T39" fmla="*/ 275 h 306"/>
                <a:gd name="T40" fmla="*/ 175 w 331"/>
                <a:gd name="T41" fmla="*/ 242 h 306"/>
                <a:gd name="T42" fmla="*/ 108 w 331"/>
                <a:gd name="T43" fmla="*/ 185 h 306"/>
                <a:gd name="T44" fmla="*/ 109 w 331"/>
                <a:gd name="T45" fmla="*/ 161 h 306"/>
                <a:gd name="T46" fmla="*/ 113 w 331"/>
                <a:gd name="T47" fmla="*/ 158 h 306"/>
                <a:gd name="T48" fmla="*/ 131 w 331"/>
                <a:gd name="T49" fmla="*/ 158 h 306"/>
                <a:gd name="T50" fmla="*/ 185 w 331"/>
                <a:gd name="T51" fmla="*/ 231 h 306"/>
                <a:gd name="T52" fmla="*/ 251 w 331"/>
                <a:gd name="T53" fmla="*/ 197 h 306"/>
                <a:gd name="T54" fmla="*/ 269 w 331"/>
                <a:gd name="T55" fmla="*/ 125 h 306"/>
                <a:gd name="T56" fmla="*/ 184 w 331"/>
                <a:gd name="T57" fmla="*/ 90 h 306"/>
                <a:gd name="T58" fmla="*/ 180 w 331"/>
                <a:gd name="T59" fmla="*/ 72 h 306"/>
                <a:gd name="T60" fmla="*/ 183 w 331"/>
                <a:gd name="T61" fmla="*/ 68 h 306"/>
                <a:gd name="T62" fmla="*/ 206 w 331"/>
                <a:gd name="T63" fmla="*/ 62 h 306"/>
                <a:gd name="T64" fmla="*/ 276 w 331"/>
                <a:gd name="T65" fmla="*/ 113 h 306"/>
                <a:gd name="T66" fmla="*/ 308 w 331"/>
                <a:gd name="T67" fmla="*/ 99 h 306"/>
                <a:gd name="T68" fmla="*/ 172 w 331"/>
                <a:gd name="T69" fmla="*/ 228 h 306"/>
                <a:gd name="T70" fmla="*/ 127 w 331"/>
                <a:gd name="T71" fmla="*/ 169 h 306"/>
                <a:gd name="T72" fmla="*/ 119 w 331"/>
                <a:gd name="T73" fmla="*/ 168 h 306"/>
                <a:gd name="T74" fmla="*/ 118 w 331"/>
                <a:gd name="T75" fmla="*/ 169 h 306"/>
                <a:gd name="T76" fmla="*/ 120 w 331"/>
                <a:gd name="T77" fmla="*/ 181 h 306"/>
                <a:gd name="T78" fmla="*/ 172 w 331"/>
                <a:gd name="T79" fmla="*/ 228 h 306"/>
                <a:gd name="T80" fmla="*/ 263 w 331"/>
                <a:gd name="T81" fmla="*/ 113 h 306"/>
                <a:gd name="T82" fmla="*/ 204 w 331"/>
                <a:gd name="T83" fmla="*/ 73 h 306"/>
                <a:gd name="T84" fmla="*/ 192 w 331"/>
                <a:gd name="T85" fmla="*/ 75 h 306"/>
                <a:gd name="T86" fmla="*/ 192 w 331"/>
                <a:gd name="T87" fmla="*/ 76 h 306"/>
                <a:gd name="T88" fmla="*/ 194 w 331"/>
                <a:gd name="T89" fmla="*/ 83 h 306"/>
                <a:gd name="T90" fmla="*/ 263 w 331"/>
                <a:gd name="T91" fmla="*/ 113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31" h="306">
                  <a:moveTo>
                    <a:pt x="0" y="0"/>
                  </a:moveTo>
                  <a:cubicBezTo>
                    <a:pt x="246" y="12"/>
                    <a:pt x="246" y="12"/>
                    <a:pt x="246" y="12"/>
                  </a:cubicBezTo>
                  <a:cubicBezTo>
                    <a:pt x="249" y="12"/>
                    <a:pt x="301" y="15"/>
                    <a:pt x="321" y="45"/>
                  </a:cubicBezTo>
                  <a:cubicBezTo>
                    <a:pt x="329" y="58"/>
                    <a:pt x="331" y="74"/>
                    <a:pt x="325" y="92"/>
                  </a:cubicBezTo>
                  <a:cubicBezTo>
                    <a:pt x="319" y="110"/>
                    <a:pt x="303" y="122"/>
                    <a:pt x="281" y="125"/>
                  </a:cubicBezTo>
                  <a:cubicBezTo>
                    <a:pt x="287" y="144"/>
                    <a:pt x="286" y="172"/>
                    <a:pt x="260" y="205"/>
                  </a:cubicBezTo>
                  <a:cubicBezTo>
                    <a:pt x="234" y="238"/>
                    <a:pt x="207" y="245"/>
                    <a:pt x="187" y="244"/>
                  </a:cubicBezTo>
                  <a:cubicBezTo>
                    <a:pt x="190" y="266"/>
                    <a:pt x="182" y="283"/>
                    <a:pt x="165" y="294"/>
                  </a:cubicBezTo>
                  <a:cubicBezTo>
                    <a:pt x="149" y="304"/>
                    <a:pt x="133" y="306"/>
                    <a:pt x="119" y="301"/>
                  </a:cubicBezTo>
                  <a:cubicBezTo>
                    <a:pt x="85" y="288"/>
                    <a:pt x="70" y="238"/>
                    <a:pt x="69" y="236"/>
                  </a:cubicBezTo>
                  <a:lnTo>
                    <a:pt x="0" y="0"/>
                  </a:lnTo>
                  <a:close/>
                  <a:moveTo>
                    <a:pt x="308" y="99"/>
                  </a:moveTo>
                  <a:cubicBezTo>
                    <a:pt x="310" y="96"/>
                    <a:pt x="312" y="92"/>
                    <a:pt x="313" y="88"/>
                  </a:cubicBezTo>
                  <a:cubicBezTo>
                    <a:pt x="318" y="73"/>
                    <a:pt x="317" y="62"/>
                    <a:pt x="311" y="52"/>
                  </a:cubicBezTo>
                  <a:cubicBezTo>
                    <a:pt x="294" y="27"/>
                    <a:pt x="246" y="24"/>
                    <a:pt x="246" y="24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81" y="233"/>
                    <a:pt x="81" y="233"/>
                    <a:pt x="81" y="233"/>
                  </a:cubicBezTo>
                  <a:cubicBezTo>
                    <a:pt x="81" y="233"/>
                    <a:pt x="95" y="279"/>
                    <a:pt x="123" y="289"/>
                  </a:cubicBezTo>
                  <a:cubicBezTo>
                    <a:pt x="134" y="294"/>
                    <a:pt x="146" y="292"/>
                    <a:pt x="159" y="284"/>
                  </a:cubicBezTo>
                  <a:cubicBezTo>
                    <a:pt x="163" y="281"/>
                    <a:pt x="166" y="279"/>
                    <a:pt x="168" y="275"/>
                  </a:cubicBezTo>
                  <a:cubicBezTo>
                    <a:pt x="176" y="265"/>
                    <a:pt x="176" y="252"/>
                    <a:pt x="175" y="242"/>
                  </a:cubicBezTo>
                  <a:cubicBezTo>
                    <a:pt x="144" y="235"/>
                    <a:pt x="117" y="208"/>
                    <a:pt x="108" y="185"/>
                  </a:cubicBezTo>
                  <a:cubicBezTo>
                    <a:pt x="104" y="175"/>
                    <a:pt x="105" y="167"/>
                    <a:pt x="109" y="161"/>
                  </a:cubicBezTo>
                  <a:cubicBezTo>
                    <a:pt x="110" y="160"/>
                    <a:pt x="111" y="159"/>
                    <a:pt x="113" y="158"/>
                  </a:cubicBezTo>
                  <a:cubicBezTo>
                    <a:pt x="116" y="156"/>
                    <a:pt x="122" y="154"/>
                    <a:pt x="131" y="158"/>
                  </a:cubicBezTo>
                  <a:cubicBezTo>
                    <a:pt x="150" y="166"/>
                    <a:pt x="177" y="198"/>
                    <a:pt x="185" y="231"/>
                  </a:cubicBezTo>
                  <a:cubicBezTo>
                    <a:pt x="209" y="234"/>
                    <a:pt x="231" y="223"/>
                    <a:pt x="251" y="197"/>
                  </a:cubicBezTo>
                  <a:cubicBezTo>
                    <a:pt x="271" y="172"/>
                    <a:pt x="277" y="148"/>
                    <a:pt x="269" y="125"/>
                  </a:cubicBezTo>
                  <a:cubicBezTo>
                    <a:pt x="234" y="125"/>
                    <a:pt x="197" y="107"/>
                    <a:pt x="184" y="90"/>
                  </a:cubicBezTo>
                  <a:cubicBezTo>
                    <a:pt x="179" y="82"/>
                    <a:pt x="179" y="76"/>
                    <a:pt x="180" y="72"/>
                  </a:cubicBezTo>
                  <a:cubicBezTo>
                    <a:pt x="181" y="70"/>
                    <a:pt x="182" y="69"/>
                    <a:pt x="183" y="68"/>
                  </a:cubicBezTo>
                  <a:cubicBezTo>
                    <a:pt x="187" y="62"/>
                    <a:pt x="195" y="60"/>
                    <a:pt x="206" y="62"/>
                  </a:cubicBezTo>
                  <a:cubicBezTo>
                    <a:pt x="230" y="65"/>
                    <a:pt x="262" y="85"/>
                    <a:pt x="276" y="113"/>
                  </a:cubicBezTo>
                  <a:cubicBezTo>
                    <a:pt x="287" y="112"/>
                    <a:pt x="300" y="109"/>
                    <a:pt x="308" y="99"/>
                  </a:cubicBezTo>
                  <a:close/>
                  <a:moveTo>
                    <a:pt x="172" y="228"/>
                  </a:moveTo>
                  <a:cubicBezTo>
                    <a:pt x="163" y="201"/>
                    <a:pt x="142" y="175"/>
                    <a:pt x="127" y="169"/>
                  </a:cubicBezTo>
                  <a:cubicBezTo>
                    <a:pt x="124" y="168"/>
                    <a:pt x="121" y="167"/>
                    <a:pt x="119" y="168"/>
                  </a:cubicBezTo>
                  <a:cubicBezTo>
                    <a:pt x="119" y="168"/>
                    <a:pt x="119" y="168"/>
                    <a:pt x="118" y="169"/>
                  </a:cubicBezTo>
                  <a:cubicBezTo>
                    <a:pt x="117" y="170"/>
                    <a:pt x="117" y="174"/>
                    <a:pt x="120" y="181"/>
                  </a:cubicBezTo>
                  <a:cubicBezTo>
                    <a:pt x="125" y="196"/>
                    <a:pt x="145" y="220"/>
                    <a:pt x="172" y="228"/>
                  </a:cubicBezTo>
                  <a:close/>
                  <a:moveTo>
                    <a:pt x="263" y="113"/>
                  </a:moveTo>
                  <a:cubicBezTo>
                    <a:pt x="248" y="90"/>
                    <a:pt x="221" y="76"/>
                    <a:pt x="204" y="73"/>
                  </a:cubicBezTo>
                  <a:cubicBezTo>
                    <a:pt x="197" y="72"/>
                    <a:pt x="193" y="74"/>
                    <a:pt x="192" y="75"/>
                  </a:cubicBezTo>
                  <a:cubicBezTo>
                    <a:pt x="192" y="75"/>
                    <a:pt x="192" y="76"/>
                    <a:pt x="192" y="76"/>
                  </a:cubicBezTo>
                  <a:cubicBezTo>
                    <a:pt x="191" y="78"/>
                    <a:pt x="193" y="81"/>
                    <a:pt x="194" y="83"/>
                  </a:cubicBezTo>
                  <a:cubicBezTo>
                    <a:pt x="204" y="96"/>
                    <a:pt x="234" y="111"/>
                    <a:pt x="263" y="113"/>
                  </a:cubicBezTo>
                  <a:close/>
                </a:path>
              </a:pathLst>
            </a:custGeom>
            <a:solidFill>
              <a:srgbClr val="8082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1" name="Freeform 28"/>
            <p:cNvSpPr>
              <a:spLocks/>
            </p:cNvSpPr>
            <p:nvPr/>
          </p:nvSpPr>
          <p:spPr bwMode="auto">
            <a:xfrm>
              <a:off x="3465513" y="1955800"/>
              <a:ext cx="249238" cy="200025"/>
            </a:xfrm>
            <a:custGeom>
              <a:avLst/>
              <a:gdLst>
                <a:gd name="T0" fmla="*/ 3 w 276"/>
                <a:gd name="T1" fmla="*/ 3 h 221"/>
                <a:gd name="T2" fmla="*/ 11 w 276"/>
                <a:gd name="T3" fmla="*/ 2 h 221"/>
                <a:gd name="T4" fmla="*/ 273 w 276"/>
                <a:gd name="T5" fmla="*/ 209 h 221"/>
                <a:gd name="T6" fmla="*/ 274 w 276"/>
                <a:gd name="T7" fmla="*/ 218 h 221"/>
                <a:gd name="T8" fmla="*/ 266 w 276"/>
                <a:gd name="T9" fmla="*/ 219 h 221"/>
                <a:gd name="T10" fmla="*/ 3 w 276"/>
                <a:gd name="T11" fmla="*/ 12 h 221"/>
                <a:gd name="T12" fmla="*/ 3 w 276"/>
                <a:gd name="T13" fmla="*/ 3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6" h="221">
                  <a:moveTo>
                    <a:pt x="3" y="3"/>
                  </a:moveTo>
                  <a:cubicBezTo>
                    <a:pt x="5" y="1"/>
                    <a:pt x="8" y="0"/>
                    <a:pt x="11" y="2"/>
                  </a:cubicBezTo>
                  <a:cubicBezTo>
                    <a:pt x="273" y="209"/>
                    <a:pt x="273" y="209"/>
                    <a:pt x="273" y="209"/>
                  </a:cubicBezTo>
                  <a:cubicBezTo>
                    <a:pt x="276" y="211"/>
                    <a:pt x="276" y="215"/>
                    <a:pt x="274" y="218"/>
                  </a:cubicBezTo>
                  <a:cubicBezTo>
                    <a:pt x="272" y="220"/>
                    <a:pt x="268" y="221"/>
                    <a:pt x="266" y="219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0"/>
                    <a:pt x="0" y="6"/>
                    <a:pt x="3" y="3"/>
                  </a:cubicBezTo>
                  <a:close/>
                </a:path>
              </a:pathLst>
            </a:custGeom>
            <a:solidFill>
              <a:srgbClr val="8082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2" name="Freeform 29"/>
            <p:cNvSpPr>
              <a:spLocks/>
            </p:cNvSpPr>
            <p:nvPr/>
          </p:nvSpPr>
          <p:spPr bwMode="auto">
            <a:xfrm>
              <a:off x="3186113" y="1689100"/>
              <a:ext cx="390525" cy="407988"/>
            </a:xfrm>
            <a:custGeom>
              <a:avLst/>
              <a:gdLst>
                <a:gd name="T0" fmla="*/ 0 w 246"/>
                <a:gd name="T1" fmla="*/ 168 h 257"/>
                <a:gd name="T2" fmla="*/ 132 w 246"/>
                <a:gd name="T3" fmla="*/ 0 h 257"/>
                <a:gd name="T4" fmla="*/ 246 w 246"/>
                <a:gd name="T5" fmla="*/ 90 h 257"/>
                <a:gd name="T6" fmla="*/ 114 w 246"/>
                <a:gd name="T7" fmla="*/ 257 h 257"/>
                <a:gd name="T8" fmla="*/ 0 w 246"/>
                <a:gd name="T9" fmla="*/ 16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257">
                  <a:moveTo>
                    <a:pt x="0" y="168"/>
                  </a:moveTo>
                  <a:lnTo>
                    <a:pt x="132" y="0"/>
                  </a:lnTo>
                  <a:lnTo>
                    <a:pt x="246" y="90"/>
                  </a:lnTo>
                  <a:lnTo>
                    <a:pt x="114" y="257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9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3" name="Freeform 30"/>
            <p:cNvSpPr>
              <a:spLocks/>
            </p:cNvSpPr>
            <p:nvPr/>
          </p:nvSpPr>
          <p:spPr bwMode="auto">
            <a:xfrm>
              <a:off x="3328988" y="1798638"/>
              <a:ext cx="238125" cy="295275"/>
            </a:xfrm>
            <a:custGeom>
              <a:avLst/>
              <a:gdLst>
                <a:gd name="T0" fmla="*/ 6 w 264"/>
                <a:gd name="T1" fmla="*/ 323 h 327"/>
                <a:gd name="T2" fmla="*/ 4 w 264"/>
                <a:gd name="T3" fmla="*/ 307 h 327"/>
                <a:gd name="T4" fmla="*/ 242 w 264"/>
                <a:gd name="T5" fmla="*/ 6 h 327"/>
                <a:gd name="T6" fmla="*/ 258 w 264"/>
                <a:gd name="T7" fmla="*/ 4 h 327"/>
                <a:gd name="T8" fmla="*/ 258 w 264"/>
                <a:gd name="T9" fmla="*/ 4 h 327"/>
                <a:gd name="T10" fmla="*/ 260 w 264"/>
                <a:gd name="T11" fmla="*/ 20 h 327"/>
                <a:gd name="T12" fmla="*/ 22 w 264"/>
                <a:gd name="T13" fmla="*/ 321 h 327"/>
                <a:gd name="T14" fmla="*/ 6 w 264"/>
                <a:gd name="T15" fmla="*/ 323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4" h="327">
                  <a:moveTo>
                    <a:pt x="6" y="323"/>
                  </a:moveTo>
                  <a:cubicBezTo>
                    <a:pt x="1" y="319"/>
                    <a:pt x="0" y="312"/>
                    <a:pt x="4" y="307"/>
                  </a:cubicBezTo>
                  <a:cubicBezTo>
                    <a:pt x="242" y="6"/>
                    <a:pt x="242" y="6"/>
                    <a:pt x="242" y="6"/>
                  </a:cubicBezTo>
                  <a:cubicBezTo>
                    <a:pt x="246" y="1"/>
                    <a:pt x="253" y="0"/>
                    <a:pt x="258" y="4"/>
                  </a:cubicBezTo>
                  <a:cubicBezTo>
                    <a:pt x="258" y="4"/>
                    <a:pt x="258" y="4"/>
                    <a:pt x="258" y="4"/>
                  </a:cubicBezTo>
                  <a:cubicBezTo>
                    <a:pt x="263" y="8"/>
                    <a:pt x="264" y="15"/>
                    <a:pt x="260" y="20"/>
                  </a:cubicBezTo>
                  <a:cubicBezTo>
                    <a:pt x="22" y="321"/>
                    <a:pt x="22" y="321"/>
                    <a:pt x="22" y="321"/>
                  </a:cubicBezTo>
                  <a:cubicBezTo>
                    <a:pt x="18" y="326"/>
                    <a:pt x="11" y="327"/>
                    <a:pt x="6" y="323"/>
                  </a:cubicBezTo>
                  <a:close/>
                </a:path>
              </a:pathLst>
            </a:custGeom>
            <a:solidFill>
              <a:srgbClr val="EDE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4" name="Freeform 31"/>
            <p:cNvSpPr>
              <a:spLocks/>
            </p:cNvSpPr>
            <p:nvPr/>
          </p:nvSpPr>
          <p:spPr bwMode="auto">
            <a:xfrm>
              <a:off x="3297238" y="1773238"/>
              <a:ext cx="238125" cy="295275"/>
            </a:xfrm>
            <a:custGeom>
              <a:avLst/>
              <a:gdLst>
                <a:gd name="T0" fmla="*/ 6 w 264"/>
                <a:gd name="T1" fmla="*/ 323 h 327"/>
                <a:gd name="T2" fmla="*/ 4 w 264"/>
                <a:gd name="T3" fmla="*/ 307 h 327"/>
                <a:gd name="T4" fmla="*/ 242 w 264"/>
                <a:gd name="T5" fmla="*/ 6 h 327"/>
                <a:gd name="T6" fmla="*/ 258 w 264"/>
                <a:gd name="T7" fmla="*/ 4 h 327"/>
                <a:gd name="T8" fmla="*/ 258 w 264"/>
                <a:gd name="T9" fmla="*/ 4 h 327"/>
                <a:gd name="T10" fmla="*/ 260 w 264"/>
                <a:gd name="T11" fmla="*/ 20 h 327"/>
                <a:gd name="T12" fmla="*/ 22 w 264"/>
                <a:gd name="T13" fmla="*/ 321 h 327"/>
                <a:gd name="T14" fmla="*/ 6 w 264"/>
                <a:gd name="T15" fmla="*/ 323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4" h="327">
                  <a:moveTo>
                    <a:pt x="6" y="323"/>
                  </a:moveTo>
                  <a:cubicBezTo>
                    <a:pt x="1" y="319"/>
                    <a:pt x="0" y="312"/>
                    <a:pt x="4" y="307"/>
                  </a:cubicBezTo>
                  <a:cubicBezTo>
                    <a:pt x="242" y="6"/>
                    <a:pt x="242" y="6"/>
                    <a:pt x="242" y="6"/>
                  </a:cubicBezTo>
                  <a:cubicBezTo>
                    <a:pt x="246" y="1"/>
                    <a:pt x="253" y="0"/>
                    <a:pt x="258" y="4"/>
                  </a:cubicBezTo>
                  <a:cubicBezTo>
                    <a:pt x="258" y="4"/>
                    <a:pt x="258" y="4"/>
                    <a:pt x="258" y="4"/>
                  </a:cubicBezTo>
                  <a:cubicBezTo>
                    <a:pt x="263" y="8"/>
                    <a:pt x="264" y="15"/>
                    <a:pt x="260" y="20"/>
                  </a:cubicBezTo>
                  <a:cubicBezTo>
                    <a:pt x="22" y="321"/>
                    <a:pt x="22" y="321"/>
                    <a:pt x="22" y="321"/>
                  </a:cubicBezTo>
                  <a:cubicBezTo>
                    <a:pt x="18" y="326"/>
                    <a:pt x="11" y="327"/>
                    <a:pt x="6" y="323"/>
                  </a:cubicBezTo>
                  <a:close/>
                </a:path>
              </a:pathLst>
            </a:custGeom>
            <a:solidFill>
              <a:srgbClr val="EDE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5" name="Freeform 32"/>
            <p:cNvSpPr>
              <a:spLocks/>
            </p:cNvSpPr>
            <p:nvPr/>
          </p:nvSpPr>
          <p:spPr bwMode="auto">
            <a:xfrm>
              <a:off x="3267075" y="1749425"/>
              <a:ext cx="236538" cy="295275"/>
            </a:xfrm>
            <a:custGeom>
              <a:avLst/>
              <a:gdLst>
                <a:gd name="T0" fmla="*/ 5 w 263"/>
                <a:gd name="T1" fmla="*/ 323 h 327"/>
                <a:gd name="T2" fmla="*/ 3 w 263"/>
                <a:gd name="T3" fmla="*/ 307 h 327"/>
                <a:gd name="T4" fmla="*/ 241 w 263"/>
                <a:gd name="T5" fmla="*/ 6 h 327"/>
                <a:gd name="T6" fmla="*/ 257 w 263"/>
                <a:gd name="T7" fmla="*/ 4 h 327"/>
                <a:gd name="T8" fmla="*/ 257 w 263"/>
                <a:gd name="T9" fmla="*/ 4 h 327"/>
                <a:gd name="T10" fmla="*/ 259 w 263"/>
                <a:gd name="T11" fmla="*/ 20 h 327"/>
                <a:gd name="T12" fmla="*/ 21 w 263"/>
                <a:gd name="T13" fmla="*/ 321 h 327"/>
                <a:gd name="T14" fmla="*/ 5 w 263"/>
                <a:gd name="T15" fmla="*/ 323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3" h="327">
                  <a:moveTo>
                    <a:pt x="5" y="323"/>
                  </a:moveTo>
                  <a:cubicBezTo>
                    <a:pt x="0" y="319"/>
                    <a:pt x="0" y="312"/>
                    <a:pt x="3" y="307"/>
                  </a:cubicBezTo>
                  <a:cubicBezTo>
                    <a:pt x="241" y="6"/>
                    <a:pt x="241" y="6"/>
                    <a:pt x="241" y="6"/>
                  </a:cubicBezTo>
                  <a:cubicBezTo>
                    <a:pt x="245" y="1"/>
                    <a:pt x="252" y="0"/>
                    <a:pt x="257" y="4"/>
                  </a:cubicBezTo>
                  <a:cubicBezTo>
                    <a:pt x="257" y="4"/>
                    <a:pt x="257" y="4"/>
                    <a:pt x="257" y="4"/>
                  </a:cubicBezTo>
                  <a:cubicBezTo>
                    <a:pt x="262" y="8"/>
                    <a:pt x="263" y="15"/>
                    <a:pt x="259" y="20"/>
                  </a:cubicBezTo>
                  <a:cubicBezTo>
                    <a:pt x="21" y="321"/>
                    <a:pt x="21" y="321"/>
                    <a:pt x="21" y="321"/>
                  </a:cubicBezTo>
                  <a:cubicBezTo>
                    <a:pt x="17" y="326"/>
                    <a:pt x="10" y="327"/>
                    <a:pt x="5" y="323"/>
                  </a:cubicBezTo>
                  <a:close/>
                </a:path>
              </a:pathLst>
            </a:custGeom>
            <a:solidFill>
              <a:srgbClr val="EDE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6" name="Freeform 33"/>
            <p:cNvSpPr>
              <a:spLocks/>
            </p:cNvSpPr>
            <p:nvPr/>
          </p:nvSpPr>
          <p:spPr bwMode="auto">
            <a:xfrm>
              <a:off x="3235325" y="1724025"/>
              <a:ext cx="236538" cy="295275"/>
            </a:xfrm>
            <a:custGeom>
              <a:avLst/>
              <a:gdLst>
                <a:gd name="T0" fmla="*/ 6 w 263"/>
                <a:gd name="T1" fmla="*/ 323 h 327"/>
                <a:gd name="T2" fmla="*/ 4 w 263"/>
                <a:gd name="T3" fmla="*/ 307 h 327"/>
                <a:gd name="T4" fmla="*/ 242 w 263"/>
                <a:gd name="T5" fmla="*/ 6 h 327"/>
                <a:gd name="T6" fmla="*/ 257 w 263"/>
                <a:gd name="T7" fmla="*/ 4 h 327"/>
                <a:gd name="T8" fmla="*/ 257 w 263"/>
                <a:gd name="T9" fmla="*/ 4 h 327"/>
                <a:gd name="T10" fmla="*/ 259 w 263"/>
                <a:gd name="T11" fmla="*/ 20 h 327"/>
                <a:gd name="T12" fmla="*/ 21 w 263"/>
                <a:gd name="T13" fmla="*/ 321 h 327"/>
                <a:gd name="T14" fmla="*/ 6 w 263"/>
                <a:gd name="T15" fmla="*/ 323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3" h="327">
                  <a:moveTo>
                    <a:pt x="6" y="323"/>
                  </a:moveTo>
                  <a:cubicBezTo>
                    <a:pt x="1" y="319"/>
                    <a:pt x="0" y="312"/>
                    <a:pt x="4" y="307"/>
                  </a:cubicBezTo>
                  <a:cubicBezTo>
                    <a:pt x="242" y="6"/>
                    <a:pt x="242" y="6"/>
                    <a:pt x="242" y="6"/>
                  </a:cubicBezTo>
                  <a:cubicBezTo>
                    <a:pt x="246" y="1"/>
                    <a:pt x="253" y="0"/>
                    <a:pt x="257" y="4"/>
                  </a:cubicBezTo>
                  <a:cubicBezTo>
                    <a:pt x="257" y="4"/>
                    <a:pt x="257" y="4"/>
                    <a:pt x="257" y="4"/>
                  </a:cubicBezTo>
                  <a:cubicBezTo>
                    <a:pt x="262" y="8"/>
                    <a:pt x="263" y="15"/>
                    <a:pt x="259" y="20"/>
                  </a:cubicBezTo>
                  <a:cubicBezTo>
                    <a:pt x="21" y="321"/>
                    <a:pt x="21" y="321"/>
                    <a:pt x="21" y="321"/>
                  </a:cubicBezTo>
                  <a:cubicBezTo>
                    <a:pt x="18" y="326"/>
                    <a:pt x="10" y="327"/>
                    <a:pt x="6" y="323"/>
                  </a:cubicBezTo>
                  <a:close/>
                </a:path>
              </a:pathLst>
            </a:custGeom>
            <a:solidFill>
              <a:srgbClr val="EDE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7" name="Freeform 34"/>
            <p:cNvSpPr>
              <a:spLocks/>
            </p:cNvSpPr>
            <p:nvPr/>
          </p:nvSpPr>
          <p:spPr bwMode="auto">
            <a:xfrm>
              <a:off x="3203575" y="1700213"/>
              <a:ext cx="238125" cy="295275"/>
            </a:xfrm>
            <a:custGeom>
              <a:avLst/>
              <a:gdLst>
                <a:gd name="T0" fmla="*/ 6 w 263"/>
                <a:gd name="T1" fmla="*/ 323 h 327"/>
                <a:gd name="T2" fmla="*/ 4 w 263"/>
                <a:gd name="T3" fmla="*/ 307 h 327"/>
                <a:gd name="T4" fmla="*/ 242 w 263"/>
                <a:gd name="T5" fmla="*/ 6 h 327"/>
                <a:gd name="T6" fmla="*/ 258 w 263"/>
                <a:gd name="T7" fmla="*/ 4 h 327"/>
                <a:gd name="T8" fmla="*/ 258 w 263"/>
                <a:gd name="T9" fmla="*/ 4 h 327"/>
                <a:gd name="T10" fmla="*/ 260 w 263"/>
                <a:gd name="T11" fmla="*/ 20 h 327"/>
                <a:gd name="T12" fmla="*/ 22 w 263"/>
                <a:gd name="T13" fmla="*/ 321 h 327"/>
                <a:gd name="T14" fmla="*/ 6 w 263"/>
                <a:gd name="T15" fmla="*/ 323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3" h="327">
                  <a:moveTo>
                    <a:pt x="6" y="323"/>
                  </a:moveTo>
                  <a:cubicBezTo>
                    <a:pt x="1" y="319"/>
                    <a:pt x="0" y="312"/>
                    <a:pt x="4" y="307"/>
                  </a:cubicBezTo>
                  <a:cubicBezTo>
                    <a:pt x="242" y="6"/>
                    <a:pt x="242" y="6"/>
                    <a:pt x="242" y="6"/>
                  </a:cubicBezTo>
                  <a:cubicBezTo>
                    <a:pt x="246" y="1"/>
                    <a:pt x="253" y="0"/>
                    <a:pt x="258" y="4"/>
                  </a:cubicBezTo>
                  <a:cubicBezTo>
                    <a:pt x="258" y="4"/>
                    <a:pt x="258" y="4"/>
                    <a:pt x="258" y="4"/>
                  </a:cubicBezTo>
                  <a:cubicBezTo>
                    <a:pt x="263" y="8"/>
                    <a:pt x="263" y="15"/>
                    <a:pt x="260" y="20"/>
                  </a:cubicBezTo>
                  <a:cubicBezTo>
                    <a:pt x="22" y="321"/>
                    <a:pt x="22" y="321"/>
                    <a:pt x="22" y="321"/>
                  </a:cubicBezTo>
                  <a:cubicBezTo>
                    <a:pt x="18" y="326"/>
                    <a:pt x="11" y="327"/>
                    <a:pt x="6" y="323"/>
                  </a:cubicBezTo>
                  <a:close/>
                </a:path>
              </a:pathLst>
            </a:custGeom>
            <a:solidFill>
              <a:srgbClr val="EDE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8" name="Freeform 35"/>
            <p:cNvSpPr>
              <a:spLocks/>
            </p:cNvSpPr>
            <p:nvPr/>
          </p:nvSpPr>
          <p:spPr bwMode="auto">
            <a:xfrm>
              <a:off x="3171825" y="1674813"/>
              <a:ext cx="238125" cy="295275"/>
            </a:xfrm>
            <a:custGeom>
              <a:avLst/>
              <a:gdLst>
                <a:gd name="T0" fmla="*/ 6 w 264"/>
                <a:gd name="T1" fmla="*/ 323 h 327"/>
                <a:gd name="T2" fmla="*/ 4 w 264"/>
                <a:gd name="T3" fmla="*/ 307 h 327"/>
                <a:gd name="T4" fmla="*/ 242 w 264"/>
                <a:gd name="T5" fmla="*/ 6 h 327"/>
                <a:gd name="T6" fmla="*/ 258 w 264"/>
                <a:gd name="T7" fmla="*/ 4 h 327"/>
                <a:gd name="T8" fmla="*/ 258 w 264"/>
                <a:gd name="T9" fmla="*/ 4 h 327"/>
                <a:gd name="T10" fmla="*/ 260 w 264"/>
                <a:gd name="T11" fmla="*/ 20 h 327"/>
                <a:gd name="T12" fmla="*/ 22 w 264"/>
                <a:gd name="T13" fmla="*/ 321 h 327"/>
                <a:gd name="T14" fmla="*/ 6 w 264"/>
                <a:gd name="T15" fmla="*/ 323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4" h="327">
                  <a:moveTo>
                    <a:pt x="6" y="323"/>
                  </a:moveTo>
                  <a:cubicBezTo>
                    <a:pt x="1" y="319"/>
                    <a:pt x="0" y="312"/>
                    <a:pt x="4" y="307"/>
                  </a:cubicBezTo>
                  <a:cubicBezTo>
                    <a:pt x="242" y="6"/>
                    <a:pt x="242" y="6"/>
                    <a:pt x="242" y="6"/>
                  </a:cubicBezTo>
                  <a:cubicBezTo>
                    <a:pt x="246" y="1"/>
                    <a:pt x="253" y="0"/>
                    <a:pt x="258" y="4"/>
                  </a:cubicBezTo>
                  <a:cubicBezTo>
                    <a:pt x="258" y="4"/>
                    <a:pt x="258" y="4"/>
                    <a:pt x="258" y="4"/>
                  </a:cubicBezTo>
                  <a:cubicBezTo>
                    <a:pt x="263" y="8"/>
                    <a:pt x="264" y="15"/>
                    <a:pt x="260" y="20"/>
                  </a:cubicBezTo>
                  <a:cubicBezTo>
                    <a:pt x="22" y="321"/>
                    <a:pt x="22" y="321"/>
                    <a:pt x="22" y="321"/>
                  </a:cubicBezTo>
                  <a:cubicBezTo>
                    <a:pt x="18" y="326"/>
                    <a:pt x="11" y="327"/>
                    <a:pt x="6" y="323"/>
                  </a:cubicBezTo>
                  <a:close/>
                </a:path>
              </a:pathLst>
            </a:custGeom>
            <a:solidFill>
              <a:srgbClr val="EDE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9" name="Freeform 36"/>
            <p:cNvSpPr>
              <a:spLocks/>
            </p:cNvSpPr>
            <p:nvPr/>
          </p:nvSpPr>
          <p:spPr bwMode="auto">
            <a:xfrm>
              <a:off x="1684338" y="2084388"/>
              <a:ext cx="1519238" cy="1989138"/>
            </a:xfrm>
            <a:custGeom>
              <a:avLst/>
              <a:gdLst>
                <a:gd name="T0" fmla="*/ 65 w 957"/>
                <a:gd name="T1" fmla="*/ 1253 h 1253"/>
                <a:gd name="T2" fmla="*/ 0 w 957"/>
                <a:gd name="T3" fmla="*/ 1204 h 1253"/>
                <a:gd name="T4" fmla="*/ 891 w 957"/>
                <a:gd name="T5" fmla="*/ 0 h 1253"/>
                <a:gd name="T6" fmla="*/ 957 w 957"/>
                <a:gd name="T7" fmla="*/ 48 h 1253"/>
                <a:gd name="T8" fmla="*/ 65 w 957"/>
                <a:gd name="T9" fmla="*/ 1253 h 1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7" h="1253">
                  <a:moveTo>
                    <a:pt x="65" y="1253"/>
                  </a:moveTo>
                  <a:lnTo>
                    <a:pt x="0" y="1204"/>
                  </a:lnTo>
                  <a:lnTo>
                    <a:pt x="891" y="0"/>
                  </a:lnTo>
                  <a:lnTo>
                    <a:pt x="957" y="48"/>
                  </a:lnTo>
                  <a:lnTo>
                    <a:pt x="65" y="1253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0" name="Freeform 37"/>
            <p:cNvSpPr>
              <a:spLocks/>
            </p:cNvSpPr>
            <p:nvPr/>
          </p:nvSpPr>
          <p:spPr bwMode="auto">
            <a:xfrm>
              <a:off x="1371600" y="1852613"/>
              <a:ext cx="1519238" cy="1989138"/>
            </a:xfrm>
            <a:custGeom>
              <a:avLst/>
              <a:gdLst>
                <a:gd name="T0" fmla="*/ 65 w 957"/>
                <a:gd name="T1" fmla="*/ 1253 h 1253"/>
                <a:gd name="T2" fmla="*/ 0 w 957"/>
                <a:gd name="T3" fmla="*/ 1205 h 1253"/>
                <a:gd name="T4" fmla="*/ 891 w 957"/>
                <a:gd name="T5" fmla="*/ 0 h 1253"/>
                <a:gd name="T6" fmla="*/ 957 w 957"/>
                <a:gd name="T7" fmla="*/ 49 h 1253"/>
                <a:gd name="T8" fmla="*/ 65 w 957"/>
                <a:gd name="T9" fmla="*/ 1253 h 1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7" h="1253">
                  <a:moveTo>
                    <a:pt x="65" y="1253"/>
                  </a:moveTo>
                  <a:lnTo>
                    <a:pt x="0" y="1205"/>
                  </a:lnTo>
                  <a:lnTo>
                    <a:pt x="891" y="0"/>
                  </a:lnTo>
                  <a:lnTo>
                    <a:pt x="957" y="49"/>
                  </a:lnTo>
                  <a:lnTo>
                    <a:pt x="65" y="1253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1" name="Freeform 38"/>
            <p:cNvSpPr>
              <a:spLocks/>
            </p:cNvSpPr>
            <p:nvPr/>
          </p:nvSpPr>
          <p:spPr bwMode="auto">
            <a:xfrm>
              <a:off x="1703388" y="3844925"/>
              <a:ext cx="850900" cy="2447925"/>
            </a:xfrm>
            <a:custGeom>
              <a:avLst/>
              <a:gdLst>
                <a:gd name="T0" fmla="*/ 458 w 536"/>
                <a:gd name="T1" fmla="*/ 1542 h 1542"/>
                <a:gd name="T2" fmla="*/ 0 w 536"/>
                <a:gd name="T3" fmla="*/ 23 h 1542"/>
                <a:gd name="T4" fmla="*/ 78 w 536"/>
                <a:gd name="T5" fmla="*/ 0 h 1542"/>
                <a:gd name="T6" fmla="*/ 536 w 536"/>
                <a:gd name="T7" fmla="*/ 1518 h 1542"/>
                <a:gd name="T8" fmla="*/ 458 w 536"/>
                <a:gd name="T9" fmla="*/ 1542 h 1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6" h="1542">
                  <a:moveTo>
                    <a:pt x="458" y="1542"/>
                  </a:moveTo>
                  <a:lnTo>
                    <a:pt x="0" y="23"/>
                  </a:lnTo>
                  <a:lnTo>
                    <a:pt x="78" y="0"/>
                  </a:lnTo>
                  <a:lnTo>
                    <a:pt x="536" y="1518"/>
                  </a:lnTo>
                  <a:lnTo>
                    <a:pt x="458" y="1542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2" name="Freeform 39"/>
            <p:cNvSpPr>
              <a:spLocks/>
            </p:cNvSpPr>
            <p:nvPr/>
          </p:nvSpPr>
          <p:spPr bwMode="auto">
            <a:xfrm>
              <a:off x="1331913" y="3956050"/>
              <a:ext cx="823913" cy="2363788"/>
            </a:xfrm>
            <a:custGeom>
              <a:avLst/>
              <a:gdLst>
                <a:gd name="T0" fmla="*/ 441 w 519"/>
                <a:gd name="T1" fmla="*/ 1489 h 1489"/>
                <a:gd name="T2" fmla="*/ 0 w 519"/>
                <a:gd name="T3" fmla="*/ 24 h 1489"/>
                <a:gd name="T4" fmla="*/ 78 w 519"/>
                <a:gd name="T5" fmla="*/ 0 h 1489"/>
                <a:gd name="T6" fmla="*/ 519 w 519"/>
                <a:gd name="T7" fmla="*/ 1465 h 1489"/>
                <a:gd name="T8" fmla="*/ 441 w 519"/>
                <a:gd name="T9" fmla="*/ 1489 h 1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9" h="1489">
                  <a:moveTo>
                    <a:pt x="441" y="1489"/>
                  </a:moveTo>
                  <a:lnTo>
                    <a:pt x="0" y="24"/>
                  </a:lnTo>
                  <a:lnTo>
                    <a:pt x="78" y="0"/>
                  </a:lnTo>
                  <a:lnTo>
                    <a:pt x="519" y="1465"/>
                  </a:lnTo>
                  <a:lnTo>
                    <a:pt x="441" y="1489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3" name="Freeform 40"/>
            <p:cNvSpPr>
              <a:spLocks/>
            </p:cNvSpPr>
            <p:nvPr/>
          </p:nvSpPr>
          <p:spPr bwMode="auto">
            <a:xfrm>
              <a:off x="1952625" y="6673850"/>
              <a:ext cx="1198563" cy="0"/>
            </a:xfrm>
            <a:custGeom>
              <a:avLst/>
              <a:gdLst>
                <a:gd name="T0" fmla="*/ 0 w 755"/>
                <a:gd name="T1" fmla="*/ 755 w 755"/>
                <a:gd name="T2" fmla="*/ 0 w 75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55">
                  <a:moveTo>
                    <a:pt x="0" y="0"/>
                  </a:moveTo>
                  <a:lnTo>
                    <a:pt x="7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4" name="Freeform 41"/>
            <p:cNvSpPr>
              <a:spLocks/>
            </p:cNvSpPr>
            <p:nvPr/>
          </p:nvSpPr>
          <p:spPr bwMode="auto">
            <a:xfrm>
              <a:off x="2533650" y="1158875"/>
              <a:ext cx="635000" cy="703263"/>
            </a:xfrm>
            <a:custGeom>
              <a:avLst/>
              <a:gdLst>
                <a:gd name="T0" fmla="*/ 136 w 703"/>
                <a:gd name="T1" fmla="*/ 211 h 779"/>
                <a:gd name="T2" fmla="*/ 210 w 703"/>
                <a:gd name="T3" fmla="*/ 779 h 779"/>
                <a:gd name="T4" fmla="*/ 703 w 703"/>
                <a:gd name="T5" fmla="*/ 136 h 779"/>
                <a:gd name="T6" fmla="*/ 136 w 703"/>
                <a:gd name="T7" fmla="*/ 211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3" h="779">
                  <a:moveTo>
                    <a:pt x="136" y="211"/>
                  </a:moveTo>
                  <a:cubicBezTo>
                    <a:pt x="0" y="388"/>
                    <a:pt x="33" y="643"/>
                    <a:pt x="210" y="779"/>
                  </a:cubicBezTo>
                  <a:cubicBezTo>
                    <a:pt x="703" y="136"/>
                    <a:pt x="703" y="136"/>
                    <a:pt x="703" y="136"/>
                  </a:cubicBezTo>
                  <a:cubicBezTo>
                    <a:pt x="526" y="0"/>
                    <a:pt x="272" y="34"/>
                    <a:pt x="136" y="21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5" name="Freeform 42"/>
            <p:cNvSpPr>
              <a:spLocks/>
            </p:cNvSpPr>
            <p:nvPr/>
          </p:nvSpPr>
          <p:spPr bwMode="auto">
            <a:xfrm>
              <a:off x="2722563" y="1281113"/>
              <a:ext cx="782638" cy="838200"/>
            </a:xfrm>
            <a:custGeom>
              <a:avLst/>
              <a:gdLst>
                <a:gd name="T0" fmla="*/ 493 w 493"/>
                <a:gd name="T1" fmla="*/ 163 h 528"/>
                <a:gd name="T2" fmla="*/ 212 w 493"/>
                <a:gd name="T3" fmla="*/ 528 h 528"/>
                <a:gd name="T4" fmla="*/ 0 w 493"/>
                <a:gd name="T5" fmla="*/ 366 h 528"/>
                <a:gd name="T6" fmla="*/ 281 w 493"/>
                <a:gd name="T7" fmla="*/ 0 h 528"/>
                <a:gd name="T8" fmla="*/ 493 w 493"/>
                <a:gd name="T9" fmla="*/ 163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3" h="528">
                  <a:moveTo>
                    <a:pt x="493" y="163"/>
                  </a:moveTo>
                  <a:lnTo>
                    <a:pt x="212" y="528"/>
                  </a:lnTo>
                  <a:lnTo>
                    <a:pt x="0" y="366"/>
                  </a:lnTo>
                  <a:lnTo>
                    <a:pt x="281" y="0"/>
                  </a:lnTo>
                  <a:lnTo>
                    <a:pt x="493" y="163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6" name="Freeform 43"/>
            <p:cNvSpPr>
              <a:spLocks/>
            </p:cNvSpPr>
            <p:nvPr/>
          </p:nvSpPr>
          <p:spPr bwMode="auto">
            <a:xfrm>
              <a:off x="2932113" y="1343025"/>
              <a:ext cx="1454150" cy="1619250"/>
            </a:xfrm>
            <a:custGeom>
              <a:avLst/>
              <a:gdLst>
                <a:gd name="T0" fmla="*/ 573 w 1611"/>
                <a:gd name="T1" fmla="*/ 170 h 1792"/>
                <a:gd name="T2" fmla="*/ 535 w 1611"/>
                <a:gd name="T3" fmla="*/ 190 h 1792"/>
                <a:gd name="T4" fmla="*/ 256 w 1611"/>
                <a:gd name="T5" fmla="*/ 436 h 1792"/>
                <a:gd name="T6" fmla="*/ 90 w 1611"/>
                <a:gd name="T7" fmla="*/ 770 h 1792"/>
                <a:gd name="T8" fmla="*/ 81 w 1611"/>
                <a:gd name="T9" fmla="*/ 812 h 1792"/>
                <a:gd name="T10" fmla="*/ 434 w 1611"/>
                <a:gd name="T11" fmla="*/ 1792 h 1792"/>
                <a:gd name="T12" fmla="*/ 1611 w 1611"/>
                <a:gd name="T13" fmla="*/ 258 h 1792"/>
                <a:gd name="T14" fmla="*/ 573 w 1611"/>
                <a:gd name="T15" fmla="*/ 170 h 1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11" h="1792">
                  <a:moveTo>
                    <a:pt x="573" y="170"/>
                  </a:moveTo>
                  <a:cubicBezTo>
                    <a:pt x="560" y="177"/>
                    <a:pt x="548" y="183"/>
                    <a:pt x="535" y="190"/>
                  </a:cubicBezTo>
                  <a:cubicBezTo>
                    <a:pt x="430" y="252"/>
                    <a:pt x="334" y="334"/>
                    <a:pt x="256" y="436"/>
                  </a:cubicBezTo>
                  <a:cubicBezTo>
                    <a:pt x="177" y="539"/>
                    <a:pt x="122" y="653"/>
                    <a:pt x="90" y="770"/>
                  </a:cubicBezTo>
                  <a:cubicBezTo>
                    <a:pt x="87" y="784"/>
                    <a:pt x="84" y="798"/>
                    <a:pt x="81" y="812"/>
                  </a:cubicBezTo>
                  <a:cubicBezTo>
                    <a:pt x="0" y="1169"/>
                    <a:pt x="126" y="1555"/>
                    <a:pt x="434" y="1792"/>
                  </a:cubicBezTo>
                  <a:cubicBezTo>
                    <a:pt x="1611" y="258"/>
                    <a:pt x="1611" y="258"/>
                    <a:pt x="1611" y="258"/>
                  </a:cubicBezTo>
                  <a:cubicBezTo>
                    <a:pt x="1303" y="21"/>
                    <a:pt x="897" y="0"/>
                    <a:pt x="573" y="17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7" name="Oval 44"/>
            <p:cNvSpPr>
              <a:spLocks noChangeArrowheads="1"/>
            </p:cNvSpPr>
            <p:nvPr/>
          </p:nvSpPr>
          <p:spPr bwMode="auto">
            <a:xfrm>
              <a:off x="1174750" y="3449638"/>
              <a:ext cx="889000" cy="889000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8" name="Freeform 45"/>
            <p:cNvSpPr>
              <a:spLocks/>
            </p:cNvSpPr>
            <p:nvPr/>
          </p:nvSpPr>
          <p:spPr bwMode="auto">
            <a:xfrm>
              <a:off x="1727200" y="5307013"/>
              <a:ext cx="939800" cy="1158875"/>
            </a:xfrm>
            <a:custGeom>
              <a:avLst/>
              <a:gdLst>
                <a:gd name="T0" fmla="*/ 372 w 592"/>
                <a:gd name="T1" fmla="*/ 0 h 730"/>
                <a:gd name="T2" fmla="*/ 0 w 592"/>
                <a:gd name="T3" fmla="*/ 111 h 730"/>
                <a:gd name="T4" fmla="*/ 187 w 592"/>
                <a:gd name="T5" fmla="*/ 730 h 730"/>
                <a:gd name="T6" fmla="*/ 592 w 592"/>
                <a:gd name="T7" fmla="*/ 730 h 730"/>
                <a:gd name="T8" fmla="*/ 372 w 592"/>
                <a:gd name="T9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2" h="730">
                  <a:moveTo>
                    <a:pt x="372" y="0"/>
                  </a:moveTo>
                  <a:lnTo>
                    <a:pt x="0" y="111"/>
                  </a:lnTo>
                  <a:lnTo>
                    <a:pt x="187" y="730"/>
                  </a:lnTo>
                  <a:lnTo>
                    <a:pt x="592" y="73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9" name="Freeform 46"/>
            <p:cNvSpPr>
              <a:spLocks/>
            </p:cNvSpPr>
            <p:nvPr/>
          </p:nvSpPr>
          <p:spPr bwMode="auto">
            <a:xfrm>
              <a:off x="1087438" y="6016625"/>
              <a:ext cx="2479675" cy="854075"/>
            </a:xfrm>
            <a:custGeom>
              <a:avLst/>
              <a:gdLst>
                <a:gd name="T0" fmla="*/ 1372 w 2743"/>
                <a:gd name="T1" fmla="*/ 0 h 945"/>
                <a:gd name="T2" fmla="*/ 0 w 2743"/>
                <a:gd name="T3" fmla="*/ 945 h 945"/>
                <a:gd name="T4" fmla="*/ 2743 w 2743"/>
                <a:gd name="T5" fmla="*/ 945 h 945"/>
                <a:gd name="T6" fmla="*/ 1372 w 2743"/>
                <a:gd name="T7" fmla="*/ 0 h 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43" h="945">
                  <a:moveTo>
                    <a:pt x="1372" y="0"/>
                  </a:moveTo>
                  <a:cubicBezTo>
                    <a:pt x="745" y="0"/>
                    <a:pt x="211" y="393"/>
                    <a:pt x="0" y="945"/>
                  </a:cubicBezTo>
                  <a:cubicBezTo>
                    <a:pt x="2743" y="945"/>
                    <a:pt x="2743" y="945"/>
                    <a:pt x="2743" y="945"/>
                  </a:cubicBezTo>
                  <a:cubicBezTo>
                    <a:pt x="2533" y="393"/>
                    <a:pt x="1998" y="0"/>
                    <a:pt x="1372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0" name="Freeform 47"/>
            <p:cNvSpPr>
              <a:spLocks/>
            </p:cNvSpPr>
            <p:nvPr/>
          </p:nvSpPr>
          <p:spPr bwMode="auto">
            <a:xfrm>
              <a:off x="2471738" y="6319838"/>
              <a:ext cx="377825" cy="233363"/>
            </a:xfrm>
            <a:custGeom>
              <a:avLst/>
              <a:gdLst>
                <a:gd name="T0" fmla="*/ 399 w 417"/>
                <a:gd name="T1" fmla="*/ 197 h 259"/>
                <a:gd name="T2" fmla="*/ 176 w 417"/>
                <a:gd name="T3" fmla="*/ 222 h 259"/>
                <a:gd name="T4" fmla="*/ 18 w 417"/>
                <a:gd name="T5" fmla="*/ 62 h 259"/>
                <a:gd name="T6" fmla="*/ 241 w 417"/>
                <a:gd name="T7" fmla="*/ 37 h 259"/>
                <a:gd name="T8" fmla="*/ 399 w 417"/>
                <a:gd name="T9" fmla="*/ 197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7" h="259">
                  <a:moveTo>
                    <a:pt x="399" y="197"/>
                  </a:moveTo>
                  <a:cubicBezTo>
                    <a:pt x="381" y="248"/>
                    <a:pt x="281" y="259"/>
                    <a:pt x="176" y="222"/>
                  </a:cubicBezTo>
                  <a:cubicBezTo>
                    <a:pt x="71" y="185"/>
                    <a:pt x="0" y="113"/>
                    <a:pt x="18" y="62"/>
                  </a:cubicBezTo>
                  <a:cubicBezTo>
                    <a:pt x="36" y="11"/>
                    <a:pt x="136" y="0"/>
                    <a:pt x="241" y="37"/>
                  </a:cubicBezTo>
                  <a:cubicBezTo>
                    <a:pt x="346" y="74"/>
                    <a:pt x="417" y="146"/>
                    <a:pt x="399" y="197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91" name="任意多边形 290"/>
          <p:cNvSpPr/>
          <p:nvPr/>
        </p:nvSpPr>
        <p:spPr>
          <a:xfrm rot="1446724">
            <a:off x="3333625" y="1859003"/>
            <a:ext cx="10021052" cy="6429812"/>
          </a:xfrm>
          <a:custGeom>
            <a:avLst/>
            <a:gdLst>
              <a:gd name="connsiteX0" fmla="*/ 7859589 w 9925417"/>
              <a:gd name="connsiteY0" fmla="*/ 6081871 h 6429812"/>
              <a:gd name="connsiteX1" fmla="*/ 8930123 w 9925417"/>
              <a:gd name="connsiteY1" fmla="*/ 5602727 h 6429812"/>
              <a:gd name="connsiteX2" fmla="*/ 8783195 w 9925417"/>
              <a:gd name="connsiteY2" fmla="*/ 6429812 h 6429812"/>
              <a:gd name="connsiteX3" fmla="*/ 9757524 w 9925417"/>
              <a:gd name="connsiteY3" fmla="*/ 40710 h 6429812"/>
              <a:gd name="connsiteX4" fmla="*/ 9925417 w 9925417"/>
              <a:gd name="connsiteY4" fmla="*/ 0 h 6429812"/>
              <a:gd name="connsiteX5" fmla="*/ 9872537 w 9925417"/>
              <a:gd name="connsiteY5" fmla="*/ 297678 h 6429812"/>
              <a:gd name="connsiteX6" fmla="*/ 70574 w 9925417"/>
              <a:gd name="connsiteY6" fmla="*/ 2389574 h 6429812"/>
              <a:gd name="connsiteX7" fmla="*/ 7972943 w 9925417"/>
              <a:gd name="connsiteY7" fmla="*/ 473430 h 6429812"/>
              <a:gd name="connsiteX8" fmla="*/ 9267449 w 9925417"/>
              <a:gd name="connsiteY8" fmla="*/ 3365702 h 6429812"/>
              <a:gd name="connsiteX9" fmla="*/ 5328883 w 9925417"/>
              <a:gd name="connsiteY9" fmla="*/ 5128504 h 6429812"/>
              <a:gd name="connsiteX10" fmla="*/ 0 w 9925417"/>
              <a:gd name="connsiteY10" fmla="*/ 3121008 h 6429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925417" h="6429812">
                <a:moveTo>
                  <a:pt x="7859589" y="6081871"/>
                </a:moveTo>
                <a:lnTo>
                  <a:pt x="8930123" y="5602727"/>
                </a:lnTo>
                <a:lnTo>
                  <a:pt x="8783195" y="6429812"/>
                </a:lnTo>
                <a:close/>
                <a:moveTo>
                  <a:pt x="9757524" y="40710"/>
                </a:moveTo>
                <a:lnTo>
                  <a:pt x="9925417" y="0"/>
                </a:lnTo>
                <a:lnTo>
                  <a:pt x="9872537" y="297678"/>
                </a:lnTo>
                <a:close/>
                <a:moveTo>
                  <a:pt x="70574" y="2389574"/>
                </a:moveTo>
                <a:lnTo>
                  <a:pt x="7972943" y="473430"/>
                </a:lnTo>
                <a:lnTo>
                  <a:pt x="9267449" y="3365702"/>
                </a:lnTo>
                <a:lnTo>
                  <a:pt x="5328883" y="5128504"/>
                </a:lnTo>
                <a:lnTo>
                  <a:pt x="0" y="312100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2" name="组合 291"/>
          <p:cNvGrpSpPr/>
          <p:nvPr/>
        </p:nvGrpSpPr>
        <p:grpSpPr>
          <a:xfrm>
            <a:off x="3737303" y="5379228"/>
            <a:ext cx="437526" cy="1479958"/>
            <a:chOff x="-3379788" y="7304087"/>
            <a:chExt cx="1128713" cy="3817939"/>
          </a:xfrm>
        </p:grpSpPr>
        <p:sp>
          <p:nvSpPr>
            <p:cNvPr id="293" name="Freeform 51"/>
            <p:cNvSpPr>
              <a:spLocks/>
            </p:cNvSpPr>
            <p:nvPr/>
          </p:nvSpPr>
          <p:spPr bwMode="auto">
            <a:xfrm>
              <a:off x="-2711450" y="7991475"/>
              <a:ext cx="230188" cy="2297113"/>
            </a:xfrm>
            <a:custGeom>
              <a:avLst/>
              <a:gdLst>
                <a:gd name="T0" fmla="*/ 145 w 145"/>
                <a:gd name="T1" fmla="*/ 3 h 1447"/>
                <a:gd name="T2" fmla="*/ 80 w 145"/>
                <a:gd name="T3" fmla="*/ 1447 h 1447"/>
                <a:gd name="T4" fmla="*/ 0 w 145"/>
                <a:gd name="T5" fmla="*/ 1443 h 1447"/>
                <a:gd name="T6" fmla="*/ 65 w 145"/>
                <a:gd name="T7" fmla="*/ 0 h 1447"/>
                <a:gd name="T8" fmla="*/ 145 w 145"/>
                <a:gd name="T9" fmla="*/ 3 h 1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1447">
                  <a:moveTo>
                    <a:pt x="145" y="3"/>
                  </a:moveTo>
                  <a:lnTo>
                    <a:pt x="80" y="1447"/>
                  </a:lnTo>
                  <a:lnTo>
                    <a:pt x="0" y="1443"/>
                  </a:lnTo>
                  <a:lnTo>
                    <a:pt x="65" y="0"/>
                  </a:lnTo>
                  <a:lnTo>
                    <a:pt x="145" y="3"/>
                  </a:lnTo>
                  <a:close/>
                </a:path>
              </a:pathLst>
            </a:custGeom>
            <a:solidFill>
              <a:srgbClr val="139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4" name="Freeform 52"/>
            <p:cNvSpPr>
              <a:spLocks/>
            </p:cNvSpPr>
            <p:nvPr/>
          </p:nvSpPr>
          <p:spPr bwMode="auto">
            <a:xfrm>
              <a:off x="-2711450" y="7991475"/>
              <a:ext cx="165100" cy="2293938"/>
            </a:xfrm>
            <a:custGeom>
              <a:avLst/>
              <a:gdLst>
                <a:gd name="T0" fmla="*/ 65 w 104"/>
                <a:gd name="T1" fmla="*/ 0 h 1445"/>
                <a:gd name="T2" fmla="*/ 104 w 104"/>
                <a:gd name="T3" fmla="*/ 1 h 1445"/>
                <a:gd name="T4" fmla="*/ 41 w 104"/>
                <a:gd name="T5" fmla="*/ 1445 h 1445"/>
                <a:gd name="T6" fmla="*/ 0 w 104"/>
                <a:gd name="T7" fmla="*/ 1443 h 1445"/>
                <a:gd name="T8" fmla="*/ 65 w 104"/>
                <a:gd name="T9" fmla="*/ 0 h 1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445">
                  <a:moveTo>
                    <a:pt x="65" y="0"/>
                  </a:moveTo>
                  <a:lnTo>
                    <a:pt x="104" y="1"/>
                  </a:lnTo>
                  <a:lnTo>
                    <a:pt x="41" y="1445"/>
                  </a:lnTo>
                  <a:lnTo>
                    <a:pt x="0" y="144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1A87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5" name="Freeform 53"/>
            <p:cNvSpPr>
              <a:spLocks/>
            </p:cNvSpPr>
            <p:nvPr/>
          </p:nvSpPr>
          <p:spPr bwMode="auto">
            <a:xfrm>
              <a:off x="-2711450" y="10282238"/>
              <a:ext cx="127000" cy="195263"/>
            </a:xfrm>
            <a:custGeom>
              <a:avLst/>
              <a:gdLst>
                <a:gd name="T0" fmla="*/ 16 w 80"/>
                <a:gd name="T1" fmla="*/ 81 h 123"/>
                <a:gd name="T2" fmla="*/ 0 w 80"/>
                <a:gd name="T3" fmla="*/ 0 h 123"/>
                <a:gd name="T4" fmla="*/ 80 w 80"/>
                <a:gd name="T5" fmla="*/ 4 h 123"/>
                <a:gd name="T6" fmla="*/ 57 w 80"/>
                <a:gd name="T7" fmla="*/ 83 h 123"/>
                <a:gd name="T8" fmla="*/ 45 w 80"/>
                <a:gd name="T9" fmla="*/ 123 h 123"/>
                <a:gd name="T10" fmla="*/ 25 w 80"/>
                <a:gd name="T11" fmla="*/ 122 h 123"/>
                <a:gd name="T12" fmla="*/ 16 w 80"/>
                <a:gd name="T13" fmla="*/ 8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23">
                  <a:moveTo>
                    <a:pt x="16" y="81"/>
                  </a:moveTo>
                  <a:lnTo>
                    <a:pt x="0" y="0"/>
                  </a:lnTo>
                  <a:lnTo>
                    <a:pt x="80" y="4"/>
                  </a:lnTo>
                  <a:lnTo>
                    <a:pt x="57" y="83"/>
                  </a:lnTo>
                  <a:lnTo>
                    <a:pt x="45" y="123"/>
                  </a:lnTo>
                  <a:lnTo>
                    <a:pt x="25" y="122"/>
                  </a:lnTo>
                  <a:lnTo>
                    <a:pt x="16" y="81"/>
                  </a:lnTo>
                  <a:close/>
                </a:path>
              </a:pathLst>
            </a:custGeom>
            <a:solidFill>
              <a:srgbClr val="FBD1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6" name="Freeform 54"/>
            <p:cNvSpPr>
              <a:spLocks/>
            </p:cNvSpPr>
            <p:nvPr/>
          </p:nvSpPr>
          <p:spPr bwMode="auto">
            <a:xfrm>
              <a:off x="-2671763" y="10475913"/>
              <a:ext cx="31750" cy="65088"/>
            </a:xfrm>
            <a:custGeom>
              <a:avLst/>
              <a:gdLst>
                <a:gd name="T0" fmla="*/ 0 w 20"/>
                <a:gd name="T1" fmla="*/ 0 h 41"/>
                <a:gd name="T2" fmla="*/ 20 w 20"/>
                <a:gd name="T3" fmla="*/ 1 h 41"/>
                <a:gd name="T4" fmla="*/ 8 w 20"/>
                <a:gd name="T5" fmla="*/ 41 h 41"/>
                <a:gd name="T6" fmla="*/ 0 w 20"/>
                <a:gd name="T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41">
                  <a:moveTo>
                    <a:pt x="0" y="0"/>
                  </a:moveTo>
                  <a:lnTo>
                    <a:pt x="20" y="1"/>
                  </a:lnTo>
                  <a:lnTo>
                    <a:pt x="8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7" name="Freeform 55"/>
            <p:cNvSpPr>
              <a:spLocks/>
            </p:cNvSpPr>
            <p:nvPr/>
          </p:nvSpPr>
          <p:spPr bwMode="auto">
            <a:xfrm>
              <a:off x="-2608263" y="7799388"/>
              <a:ext cx="134938" cy="196850"/>
            </a:xfrm>
            <a:custGeom>
              <a:avLst/>
              <a:gdLst>
                <a:gd name="T0" fmla="*/ 0 w 85"/>
                <a:gd name="T1" fmla="*/ 121 h 124"/>
                <a:gd name="T2" fmla="*/ 80 w 85"/>
                <a:gd name="T3" fmla="*/ 124 h 124"/>
                <a:gd name="T4" fmla="*/ 85 w 85"/>
                <a:gd name="T5" fmla="*/ 4 h 124"/>
                <a:gd name="T6" fmla="*/ 5 w 85"/>
                <a:gd name="T7" fmla="*/ 0 h 124"/>
                <a:gd name="T8" fmla="*/ 0 w 85"/>
                <a:gd name="T9" fmla="*/ 12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24">
                  <a:moveTo>
                    <a:pt x="0" y="121"/>
                  </a:moveTo>
                  <a:lnTo>
                    <a:pt x="80" y="124"/>
                  </a:lnTo>
                  <a:lnTo>
                    <a:pt x="85" y="4"/>
                  </a:lnTo>
                  <a:lnTo>
                    <a:pt x="5" y="0"/>
                  </a:lnTo>
                  <a:lnTo>
                    <a:pt x="0" y="12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8" name="Freeform 56"/>
            <p:cNvSpPr>
              <a:spLocks/>
            </p:cNvSpPr>
            <p:nvPr/>
          </p:nvSpPr>
          <p:spPr bwMode="auto">
            <a:xfrm>
              <a:off x="-2600325" y="7735888"/>
              <a:ext cx="130175" cy="69850"/>
            </a:xfrm>
            <a:custGeom>
              <a:avLst/>
              <a:gdLst>
                <a:gd name="T0" fmla="*/ 80 w 82"/>
                <a:gd name="T1" fmla="*/ 44 h 44"/>
                <a:gd name="T2" fmla="*/ 0 w 82"/>
                <a:gd name="T3" fmla="*/ 40 h 44"/>
                <a:gd name="T4" fmla="*/ 2 w 82"/>
                <a:gd name="T5" fmla="*/ 0 h 44"/>
                <a:gd name="T6" fmla="*/ 82 w 82"/>
                <a:gd name="T7" fmla="*/ 4 h 44"/>
                <a:gd name="T8" fmla="*/ 80 w 82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44">
                  <a:moveTo>
                    <a:pt x="80" y="44"/>
                  </a:moveTo>
                  <a:lnTo>
                    <a:pt x="0" y="40"/>
                  </a:lnTo>
                  <a:lnTo>
                    <a:pt x="2" y="0"/>
                  </a:lnTo>
                  <a:lnTo>
                    <a:pt x="82" y="4"/>
                  </a:lnTo>
                  <a:lnTo>
                    <a:pt x="80" y="44"/>
                  </a:lnTo>
                  <a:close/>
                </a:path>
              </a:pathLst>
            </a:custGeom>
            <a:solidFill>
              <a:srgbClr val="ED9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9" name="Rectangle 57"/>
            <p:cNvSpPr>
              <a:spLocks noChangeArrowheads="1"/>
            </p:cNvSpPr>
            <p:nvPr/>
          </p:nvSpPr>
          <p:spPr bwMode="auto">
            <a:xfrm>
              <a:off x="-2813050" y="7559675"/>
              <a:ext cx="127000" cy="229393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0" name="Rectangle 58"/>
            <p:cNvSpPr>
              <a:spLocks noChangeArrowheads="1"/>
            </p:cNvSpPr>
            <p:nvPr/>
          </p:nvSpPr>
          <p:spPr bwMode="auto">
            <a:xfrm>
              <a:off x="-2813050" y="7559675"/>
              <a:ext cx="63500" cy="2293938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1" name="Freeform 59"/>
            <p:cNvSpPr>
              <a:spLocks/>
            </p:cNvSpPr>
            <p:nvPr/>
          </p:nvSpPr>
          <p:spPr bwMode="auto">
            <a:xfrm>
              <a:off x="-2813050" y="7367588"/>
              <a:ext cx="127000" cy="192088"/>
            </a:xfrm>
            <a:custGeom>
              <a:avLst/>
              <a:gdLst>
                <a:gd name="T0" fmla="*/ 20 w 80"/>
                <a:gd name="T1" fmla="*/ 40 h 121"/>
                <a:gd name="T2" fmla="*/ 0 w 80"/>
                <a:gd name="T3" fmla="*/ 121 h 121"/>
                <a:gd name="T4" fmla="*/ 80 w 80"/>
                <a:gd name="T5" fmla="*/ 121 h 121"/>
                <a:gd name="T6" fmla="*/ 60 w 80"/>
                <a:gd name="T7" fmla="*/ 40 h 121"/>
                <a:gd name="T8" fmla="*/ 50 w 80"/>
                <a:gd name="T9" fmla="*/ 0 h 121"/>
                <a:gd name="T10" fmla="*/ 30 w 80"/>
                <a:gd name="T11" fmla="*/ 0 h 121"/>
                <a:gd name="T12" fmla="*/ 20 w 80"/>
                <a:gd name="T13" fmla="*/ 4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21">
                  <a:moveTo>
                    <a:pt x="20" y="40"/>
                  </a:moveTo>
                  <a:lnTo>
                    <a:pt x="0" y="121"/>
                  </a:lnTo>
                  <a:lnTo>
                    <a:pt x="80" y="121"/>
                  </a:lnTo>
                  <a:lnTo>
                    <a:pt x="60" y="40"/>
                  </a:lnTo>
                  <a:lnTo>
                    <a:pt x="50" y="0"/>
                  </a:lnTo>
                  <a:lnTo>
                    <a:pt x="30" y="0"/>
                  </a:lnTo>
                  <a:lnTo>
                    <a:pt x="20" y="40"/>
                  </a:lnTo>
                  <a:close/>
                </a:path>
              </a:pathLst>
            </a:custGeom>
            <a:solidFill>
              <a:srgbClr val="FBD1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2" name="Freeform 60"/>
            <p:cNvSpPr>
              <a:spLocks/>
            </p:cNvSpPr>
            <p:nvPr/>
          </p:nvSpPr>
          <p:spPr bwMode="auto">
            <a:xfrm>
              <a:off x="-2765425" y="7304087"/>
              <a:ext cx="31750" cy="63500"/>
            </a:xfrm>
            <a:custGeom>
              <a:avLst/>
              <a:gdLst>
                <a:gd name="T0" fmla="*/ 0 w 20"/>
                <a:gd name="T1" fmla="*/ 40 h 40"/>
                <a:gd name="T2" fmla="*/ 20 w 20"/>
                <a:gd name="T3" fmla="*/ 40 h 40"/>
                <a:gd name="T4" fmla="*/ 10 w 20"/>
                <a:gd name="T5" fmla="*/ 0 h 40"/>
                <a:gd name="T6" fmla="*/ 0 w 20"/>
                <a:gd name="T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40">
                  <a:moveTo>
                    <a:pt x="0" y="40"/>
                  </a:moveTo>
                  <a:lnTo>
                    <a:pt x="20" y="40"/>
                  </a:lnTo>
                  <a:lnTo>
                    <a:pt x="10" y="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3" name="Rectangle 61"/>
            <p:cNvSpPr>
              <a:spLocks noChangeArrowheads="1"/>
            </p:cNvSpPr>
            <p:nvPr/>
          </p:nvSpPr>
          <p:spPr bwMode="auto">
            <a:xfrm>
              <a:off x="-2813050" y="9853613"/>
              <a:ext cx="127000" cy="19208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4" name="Rectangle 62"/>
            <p:cNvSpPr>
              <a:spLocks noChangeArrowheads="1"/>
            </p:cNvSpPr>
            <p:nvPr/>
          </p:nvSpPr>
          <p:spPr bwMode="auto">
            <a:xfrm>
              <a:off x="-2813050" y="10045700"/>
              <a:ext cx="127000" cy="63500"/>
            </a:xfrm>
            <a:prstGeom prst="rect">
              <a:avLst/>
            </a:prstGeom>
            <a:solidFill>
              <a:srgbClr val="ED9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5" name="Freeform 63"/>
            <p:cNvSpPr>
              <a:spLocks/>
            </p:cNvSpPr>
            <p:nvPr/>
          </p:nvSpPr>
          <p:spPr bwMode="auto">
            <a:xfrm>
              <a:off x="-3344863" y="8316913"/>
              <a:ext cx="222250" cy="2297113"/>
            </a:xfrm>
            <a:custGeom>
              <a:avLst/>
              <a:gdLst>
                <a:gd name="T0" fmla="*/ 81 w 140"/>
                <a:gd name="T1" fmla="*/ 0 h 1447"/>
                <a:gd name="T2" fmla="*/ 140 w 140"/>
                <a:gd name="T3" fmla="*/ 1444 h 1447"/>
                <a:gd name="T4" fmla="*/ 60 w 140"/>
                <a:gd name="T5" fmla="*/ 1447 h 1447"/>
                <a:gd name="T6" fmla="*/ 0 w 140"/>
                <a:gd name="T7" fmla="*/ 3 h 1447"/>
                <a:gd name="T8" fmla="*/ 81 w 140"/>
                <a:gd name="T9" fmla="*/ 0 h 1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1447">
                  <a:moveTo>
                    <a:pt x="81" y="0"/>
                  </a:moveTo>
                  <a:lnTo>
                    <a:pt x="140" y="1444"/>
                  </a:lnTo>
                  <a:lnTo>
                    <a:pt x="60" y="1447"/>
                  </a:lnTo>
                  <a:lnTo>
                    <a:pt x="0" y="3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F1C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6" name="Freeform 64"/>
            <p:cNvSpPr>
              <a:spLocks/>
            </p:cNvSpPr>
            <p:nvPr/>
          </p:nvSpPr>
          <p:spPr bwMode="auto">
            <a:xfrm>
              <a:off x="-3344863" y="8318500"/>
              <a:ext cx="160338" cy="2295525"/>
            </a:xfrm>
            <a:custGeom>
              <a:avLst/>
              <a:gdLst>
                <a:gd name="T0" fmla="*/ 0 w 101"/>
                <a:gd name="T1" fmla="*/ 2 h 1446"/>
                <a:gd name="T2" fmla="*/ 40 w 101"/>
                <a:gd name="T3" fmla="*/ 0 h 1446"/>
                <a:gd name="T4" fmla="*/ 101 w 101"/>
                <a:gd name="T5" fmla="*/ 1445 h 1446"/>
                <a:gd name="T6" fmla="*/ 60 w 101"/>
                <a:gd name="T7" fmla="*/ 1446 h 1446"/>
                <a:gd name="T8" fmla="*/ 0 w 101"/>
                <a:gd name="T9" fmla="*/ 2 h 1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446">
                  <a:moveTo>
                    <a:pt x="0" y="2"/>
                  </a:moveTo>
                  <a:lnTo>
                    <a:pt x="40" y="0"/>
                  </a:lnTo>
                  <a:lnTo>
                    <a:pt x="101" y="1445"/>
                  </a:lnTo>
                  <a:lnTo>
                    <a:pt x="60" y="144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493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" name="Freeform 65"/>
            <p:cNvSpPr>
              <a:spLocks/>
            </p:cNvSpPr>
            <p:nvPr/>
          </p:nvSpPr>
          <p:spPr bwMode="auto">
            <a:xfrm>
              <a:off x="-3249613" y="10609263"/>
              <a:ext cx="127000" cy="193675"/>
            </a:xfrm>
            <a:custGeom>
              <a:avLst/>
              <a:gdLst>
                <a:gd name="T0" fmla="*/ 24 w 80"/>
                <a:gd name="T1" fmla="*/ 83 h 122"/>
                <a:gd name="T2" fmla="*/ 0 w 80"/>
                <a:gd name="T3" fmla="*/ 3 h 122"/>
                <a:gd name="T4" fmla="*/ 80 w 80"/>
                <a:gd name="T5" fmla="*/ 0 h 122"/>
                <a:gd name="T6" fmla="*/ 64 w 80"/>
                <a:gd name="T7" fmla="*/ 81 h 122"/>
                <a:gd name="T8" fmla="*/ 56 w 80"/>
                <a:gd name="T9" fmla="*/ 122 h 122"/>
                <a:gd name="T10" fmla="*/ 36 w 80"/>
                <a:gd name="T11" fmla="*/ 122 h 122"/>
                <a:gd name="T12" fmla="*/ 24 w 80"/>
                <a:gd name="T13" fmla="*/ 8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22">
                  <a:moveTo>
                    <a:pt x="24" y="83"/>
                  </a:moveTo>
                  <a:lnTo>
                    <a:pt x="0" y="3"/>
                  </a:lnTo>
                  <a:lnTo>
                    <a:pt x="80" y="0"/>
                  </a:lnTo>
                  <a:lnTo>
                    <a:pt x="64" y="81"/>
                  </a:lnTo>
                  <a:lnTo>
                    <a:pt x="56" y="122"/>
                  </a:lnTo>
                  <a:lnTo>
                    <a:pt x="36" y="122"/>
                  </a:lnTo>
                  <a:lnTo>
                    <a:pt x="24" y="83"/>
                  </a:lnTo>
                  <a:close/>
                </a:path>
              </a:pathLst>
            </a:custGeom>
            <a:solidFill>
              <a:srgbClr val="FBD1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8" name="Freeform 66"/>
            <p:cNvSpPr>
              <a:spLocks/>
            </p:cNvSpPr>
            <p:nvPr/>
          </p:nvSpPr>
          <p:spPr bwMode="auto">
            <a:xfrm>
              <a:off x="-3192463" y="10802938"/>
              <a:ext cx="31750" cy="63500"/>
            </a:xfrm>
            <a:custGeom>
              <a:avLst/>
              <a:gdLst>
                <a:gd name="T0" fmla="*/ 0 w 20"/>
                <a:gd name="T1" fmla="*/ 0 h 40"/>
                <a:gd name="T2" fmla="*/ 20 w 20"/>
                <a:gd name="T3" fmla="*/ 0 h 40"/>
                <a:gd name="T4" fmla="*/ 11 w 20"/>
                <a:gd name="T5" fmla="*/ 40 h 40"/>
                <a:gd name="T6" fmla="*/ 0 w 20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40">
                  <a:moveTo>
                    <a:pt x="0" y="0"/>
                  </a:moveTo>
                  <a:lnTo>
                    <a:pt x="20" y="0"/>
                  </a:lnTo>
                  <a:lnTo>
                    <a:pt x="11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9" name="Freeform 67"/>
            <p:cNvSpPr>
              <a:spLocks/>
            </p:cNvSpPr>
            <p:nvPr/>
          </p:nvSpPr>
          <p:spPr bwMode="auto">
            <a:xfrm>
              <a:off x="-3352800" y="8124825"/>
              <a:ext cx="136525" cy="196850"/>
            </a:xfrm>
            <a:custGeom>
              <a:avLst/>
              <a:gdLst>
                <a:gd name="T0" fmla="*/ 5 w 86"/>
                <a:gd name="T1" fmla="*/ 124 h 124"/>
                <a:gd name="T2" fmla="*/ 86 w 86"/>
                <a:gd name="T3" fmla="*/ 121 h 124"/>
                <a:gd name="T4" fmla="*/ 81 w 86"/>
                <a:gd name="T5" fmla="*/ 0 h 124"/>
                <a:gd name="T6" fmla="*/ 0 w 86"/>
                <a:gd name="T7" fmla="*/ 4 h 124"/>
                <a:gd name="T8" fmla="*/ 5 w 86"/>
                <a:gd name="T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24">
                  <a:moveTo>
                    <a:pt x="5" y="124"/>
                  </a:moveTo>
                  <a:lnTo>
                    <a:pt x="86" y="121"/>
                  </a:lnTo>
                  <a:lnTo>
                    <a:pt x="81" y="0"/>
                  </a:lnTo>
                  <a:lnTo>
                    <a:pt x="0" y="4"/>
                  </a:lnTo>
                  <a:lnTo>
                    <a:pt x="5" y="12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" name="Freeform 68"/>
            <p:cNvSpPr>
              <a:spLocks/>
            </p:cNvSpPr>
            <p:nvPr/>
          </p:nvSpPr>
          <p:spPr bwMode="auto">
            <a:xfrm>
              <a:off x="-3355975" y="8061325"/>
              <a:ext cx="131763" cy="69850"/>
            </a:xfrm>
            <a:custGeom>
              <a:avLst/>
              <a:gdLst>
                <a:gd name="T0" fmla="*/ 83 w 83"/>
                <a:gd name="T1" fmla="*/ 40 h 44"/>
                <a:gd name="T2" fmla="*/ 2 w 83"/>
                <a:gd name="T3" fmla="*/ 44 h 44"/>
                <a:gd name="T4" fmla="*/ 0 w 83"/>
                <a:gd name="T5" fmla="*/ 3 h 44"/>
                <a:gd name="T6" fmla="*/ 81 w 83"/>
                <a:gd name="T7" fmla="*/ 0 h 44"/>
                <a:gd name="T8" fmla="*/ 83 w 83"/>
                <a:gd name="T9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44">
                  <a:moveTo>
                    <a:pt x="83" y="40"/>
                  </a:moveTo>
                  <a:lnTo>
                    <a:pt x="2" y="44"/>
                  </a:lnTo>
                  <a:lnTo>
                    <a:pt x="0" y="3"/>
                  </a:lnTo>
                  <a:lnTo>
                    <a:pt x="81" y="0"/>
                  </a:lnTo>
                  <a:lnTo>
                    <a:pt x="83" y="40"/>
                  </a:lnTo>
                  <a:close/>
                </a:path>
              </a:pathLst>
            </a:custGeom>
            <a:solidFill>
              <a:srgbClr val="ED9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1" name="Freeform 69"/>
            <p:cNvSpPr>
              <a:spLocks/>
            </p:cNvSpPr>
            <p:nvPr/>
          </p:nvSpPr>
          <p:spPr bwMode="auto">
            <a:xfrm>
              <a:off x="-2411413" y="8139113"/>
              <a:ext cx="73025" cy="131763"/>
            </a:xfrm>
            <a:custGeom>
              <a:avLst/>
              <a:gdLst>
                <a:gd name="T0" fmla="*/ 46 w 46"/>
                <a:gd name="T1" fmla="*/ 3 h 83"/>
                <a:gd name="T2" fmla="*/ 41 w 46"/>
                <a:gd name="T3" fmla="*/ 83 h 83"/>
                <a:gd name="T4" fmla="*/ 0 w 46"/>
                <a:gd name="T5" fmla="*/ 81 h 83"/>
                <a:gd name="T6" fmla="*/ 5 w 46"/>
                <a:gd name="T7" fmla="*/ 0 h 83"/>
                <a:gd name="T8" fmla="*/ 46 w 46"/>
                <a:gd name="T9" fmla="*/ 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83">
                  <a:moveTo>
                    <a:pt x="46" y="3"/>
                  </a:moveTo>
                  <a:lnTo>
                    <a:pt x="41" y="83"/>
                  </a:lnTo>
                  <a:lnTo>
                    <a:pt x="0" y="81"/>
                  </a:lnTo>
                  <a:lnTo>
                    <a:pt x="5" y="0"/>
                  </a:lnTo>
                  <a:lnTo>
                    <a:pt x="46" y="3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2" name="Freeform 70"/>
            <p:cNvSpPr>
              <a:spLocks/>
            </p:cNvSpPr>
            <p:nvPr/>
          </p:nvSpPr>
          <p:spPr bwMode="auto">
            <a:xfrm>
              <a:off x="-2589213" y="8453438"/>
              <a:ext cx="261938" cy="2251075"/>
            </a:xfrm>
            <a:custGeom>
              <a:avLst/>
              <a:gdLst>
                <a:gd name="T0" fmla="*/ 165 w 165"/>
                <a:gd name="T1" fmla="*/ 4 h 1418"/>
                <a:gd name="T2" fmla="*/ 79 w 165"/>
                <a:gd name="T3" fmla="*/ 1418 h 1418"/>
                <a:gd name="T4" fmla="*/ 0 w 165"/>
                <a:gd name="T5" fmla="*/ 1414 h 1418"/>
                <a:gd name="T6" fmla="*/ 85 w 165"/>
                <a:gd name="T7" fmla="*/ 0 h 1418"/>
                <a:gd name="T8" fmla="*/ 165 w 165"/>
                <a:gd name="T9" fmla="*/ 4 h 1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" h="1418">
                  <a:moveTo>
                    <a:pt x="165" y="4"/>
                  </a:moveTo>
                  <a:lnTo>
                    <a:pt x="79" y="1418"/>
                  </a:lnTo>
                  <a:lnTo>
                    <a:pt x="0" y="1414"/>
                  </a:lnTo>
                  <a:lnTo>
                    <a:pt x="85" y="0"/>
                  </a:lnTo>
                  <a:lnTo>
                    <a:pt x="165" y="4"/>
                  </a:ln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3" name="Freeform 71"/>
            <p:cNvSpPr>
              <a:spLocks/>
            </p:cNvSpPr>
            <p:nvPr/>
          </p:nvSpPr>
          <p:spPr bwMode="auto">
            <a:xfrm>
              <a:off x="-2589213" y="8453438"/>
              <a:ext cx="200025" cy="2247900"/>
            </a:xfrm>
            <a:custGeom>
              <a:avLst/>
              <a:gdLst>
                <a:gd name="T0" fmla="*/ 85 w 126"/>
                <a:gd name="T1" fmla="*/ 0 h 1416"/>
                <a:gd name="T2" fmla="*/ 126 w 126"/>
                <a:gd name="T3" fmla="*/ 2 h 1416"/>
                <a:gd name="T4" fmla="*/ 40 w 126"/>
                <a:gd name="T5" fmla="*/ 1416 h 1416"/>
                <a:gd name="T6" fmla="*/ 0 w 126"/>
                <a:gd name="T7" fmla="*/ 1414 h 1416"/>
                <a:gd name="T8" fmla="*/ 85 w 126"/>
                <a:gd name="T9" fmla="*/ 0 h 1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416">
                  <a:moveTo>
                    <a:pt x="85" y="0"/>
                  </a:moveTo>
                  <a:lnTo>
                    <a:pt x="126" y="2"/>
                  </a:lnTo>
                  <a:lnTo>
                    <a:pt x="40" y="1416"/>
                  </a:lnTo>
                  <a:lnTo>
                    <a:pt x="0" y="1414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4" name="Freeform 72"/>
            <p:cNvSpPr>
              <a:spLocks/>
            </p:cNvSpPr>
            <p:nvPr/>
          </p:nvSpPr>
          <p:spPr bwMode="auto">
            <a:xfrm>
              <a:off x="-2589213" y="10698163"/>
              <a:ext cx="125413" cy="195263"/>
            </a:xfrm>
            <a:custGeom>
              <a:avLst/>
              <a:gdLst>
                <a:gd name="T0" fmla="*/ 15 w 79"/>
                <a:gd name="T1" fmla="*/ 81 h 123"/>
                <a:gd name="T2" fmla="*/ 0 w 79"/>
                <a:gd name="T3" fmla="*/ 0 h 123"/>
                <a:gd name="T4" fmla="*/ 79 w 79"/>
                <a:gd name="T5" fmla="*/ 4 h 123"/>
                <a:gd name="T6" fmla="*/ 54 w 79"/>
                <a:gd name="T7" fmla="*/ 83 h 123"/>
                <a:gd name="T8" fmla="*/ 42 w 79"/>
                <a:gd name="T9" fmla="*/ 123 h 123"/>
                <a:gd name="T10" fmla="*/ 23 w 79"/>
                <a:gd name="T11" fmla="*/ 121 h 123"/>
                <a:gd name="T12" fmla="*/ 15 w 79"/>
                <a:gd name="T13" fmla="*/ 8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23">
                  <a:moveTo>
                    <a:pt x="15" y="81"/>
                  </a:moveTo>
                  <a:lnTo>
                    <a:pt x="0" y="0"/>
                  </a:lnTo>
                  <a:lnTo>
                    <a:pt x="79" y="4"/>
                  </a:lnTo>
                  <a:lnTo>
                    <a:pt x="54" y="83"/>
                  </a:lnTo>
                  <a:lnTo>
                    <a:pt x="42" y="123"/>
                  </a:lnTo>
                  <a:lnTo>
                    <a:pt x="23" y="121"/>
                  </a:lnTo>
                  <a:lnTo>
                    <a:pt x="15" y="81"/>
                  </a:ln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5" name="Freeform 73"/>
            <p:cNvSpPr>
              <a:spLocks/>
            </p:cNvSpPr>
            <p:nvPr/>
          </p:nvSpPr>
          <p:spPr bwMode="auto">
            <a:xfrm>
              <a:off x="-2552700" y="10890250"/>
              <a:ext cx="30163" cy="65088"/>
            </a:xfrm>
            <a:custGeom>
              <a:avLst/>
              <a:gdLst>
                <a:gd name="T0" fmla="*/ 0 w 19"/>
                <a:gd name="T1" fmla="*/ 0 h 41"/>
                <a:gd name="T2" fmla="*/ 19 w 19"/>
                <a:gd name="T3" fmla="*/ 2 h 41"/>
                <a:gd name="T4" fmla="*/ 7 w 19"/>
                <a:gd name="T5" fmla="*/ 41 h 41"/>
                <a:gd name="T6" fmla="*/ 0 w 19"/>
                <a:gd name="T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41">
                  <a:moveTo>
                    <a:pt x="0" y="0"/>
                  </a:moveTo>
                  <a:lnTo>
                    <a:pt x="19" y="2"/>
                  </a:lnTo>
                  <a:lnTo>
                    <a:pt x="7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6" name="Freeform 74"/>
            <p:cNvSpPr>
              <a:spLocks/>
            </p:cNvSpPr>
            <p:nvPr/>
          </p:nvSpPr>
          <p:spPr bwMode="auto">
            <a:xfrm>
              <a:off x="-2454275" y="8261350"/>
              <a:ext cx="138113" cy="198438"/>
            </a:xfrm>
            <a:custGeom>
              <a:avLst/>
              <a:gdLst>
                <a:gd name="T0" fmla="*/ 0 w 87"/>
                <a:gd name="T1" fmla="*/ 121 h 125"/>
                <a:gd name="T2" fmla="*/ 80 w 87"/>
                <a:gd name="T3" fmla="*/ 125 h 125"/>
                <a:gd name="T4" fmla="*/ 87 w 87"/>
                <a:gd name="T5" fmla="*/ 5 h 125"/>
                <a:gd name="T6" fmla="*/ 7 w 87"/>
                <a:gd name="T7" fmla="*/ 0 h 125"/>
                <a:gd name="T8" fmla="*/ 0 w 87"/>
                <a:gd name="T9" fmla="*/ 12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125">
                  <a:moveTo>
                    <a:pt x="0" y="121"/>
                  </a:moveTo>
                  <a:lnTo>
                    <a:pt x="80" y="125"/>
                  </a:lnTo>
                  <a:lnTo>
                    <a:pt x="87" y="5"/>
                  </a:lnTo>
                  <a:lnTo>
                    <a:pt x="7" y="0"/>
                  </a:lnTo>
                  <a:lnTo>
                    <a:pt x="0" y="121"/>
                  </a:ln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7" name="Freeform 75"/>
            <p:cNvSpPr>
              <a:spLocks/>
            </p:cNvSpPr>
            <p:nvPr/>
          </p:nvSpPr>
          <p:spPr bwMode="auto">
            <a:xfrm>
              <a:off x="-2443163" y="8197850"/>
              <a:ext cx="131763" cy="71438"/>
            </a:xfrm>
            <a:custGeom>
              <a:avLst/>
              <a:gdLst>
                <a:gd name="T0" fmla="*/ 80 w 83"/>
                <a:gd name="T1" fmla="*/ 45 h 45"/>
                <a:gd name="T2" fmla="*/ 0 w 83"/>
                <a:gd name="T3" fmla="*/ 40 h 45"/>
                <a:gd name="T4" fmla="*/ 3 w 83"/>
                <a:gd name="T5" fmla="*/ 0 h 45"/>
                <a:gd name="T6" fmla="*/ 83 w 83"/>
                <a:gd name="T7" fmla="*/ 5 h 45"/>
                <a:gd name="T8" fmla="*/ 80 w 83"/>
                <a:gd name="T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45">
                  <a:moveTo>
                    <a:pt x="80" y="45"/>
                  </a:moveTo>
                  <a:lnTo>
                    <a:pt x="0" y="40"/>
                  </a:lnTo>
                  <a:lnTo>
                    <a:pt x="3" y="0"/>
                  </a:lnTo>
                  <a:lnTo>
                    <a:pt x="83" y="5"/>
                  </a:lnTo>
                  <a:lnTo>
                    <a:pt x="80" y="45"/>
                  </a:ln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8" name="Freeform 76"/>
            <p:cNvSpPr>
              <a:spLocks/>
            </p:cNvSpPr>
            <p:nvPr/>
          </p:nvSpPr>
          <p:spPr bwMode="auto">
            <a:xfrm>
              <a:off x="-2324100" y="8240713"/>
              <a:ext cx="42863" cy="174625"/>
            </a:xfrm>
            <a:custGeom>
              <a:avLst/>
              <a:gdLst>
                <a:gd name="T0" fmla="*/ 27 w 27"/>
                <a:gd name="T1" fmla="*/ 0 h 110"/>
                <a:gd name="T2" fmla="*/ 20 w 27"/>
                <a:gd name="T3" fmla="*/ 110 h 110"/>
                <a:gd name="T4" fmla="*/ 0 w 27"/>
                <a:gd name="T5" fmla="*/ 108 h 110"/>
                <a:gd name="T6" fmla="*/ 7 w 27"/>
                <a:gd name="T7" fmla="*/ 0 h 110"/>
                <a:gd name="T8" fmla="*/ 27 w 27"/>
                <a:gd name="T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10">
                  <a:moveTo>
                    <a:pt x="27" y="0"/>
                  </a:moveTo>
                  <a:lnTo>
                    <a:pt x="20" y="110"/>
                  </a:lnTo>
                  <a:lnTo>
                    <a:pt x="0" y="108"/>
                  </a:lnTo>
                  <a:lnTo>
                    <a:pt x="7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9" name="Freeform 77"/>
            <p:cNvSpPr>
              <a:spLocks/>
            </p:cNvSpPr>
            <p:nvPr/>
          </p:nvSpPr>
          <p:spPr bwMode="auto">
            <a:xfrm>
              <a:off x="-2338388" y="8275638"/>
              <a:ext cx="87313" cy="906463"/>
            </a:xfrm>
            <a:custGeom>
              <a:avLst/>
              <a:gdLst>
                <a:gd name="T0" fmla="*/ 55 w 55"/>
                <a:gd name="T1" fmla="*/ 0 h 571"/>
                <a:gd name="T2" fmla="*/ 20 w 55"/>
                <a:gd name="T3" fmla="*/ 571 h 571"/>
                <a:gd name="T4" fmla="*/ 0 w 55"/>
                <a:gd name="T5" fmla="*/ 570 h 571"/>
                <a:gd name="T6" fmla="*/ 34 w 55"/>
                <a:gd name="T7" fmla="*/ 0 h 571"/>
                <a:gd name="T8" fmla="*/ 55 w 55"/>
                <a:gd name="T9" fmla="*/ 0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71">
                  <a:moveTo>
                    <a:pt x="55" y="0"/>
                  </a:moveTo>
                  <a:lnTo>
                    <a:pt x="20" y="571"/>
                  </a:lnTo>
                  <a:lnTo>
                    <a:pt x="0" y="570"/>
                  </a:lnTo>
                  <a:lnTo>
                    <a:pt x="34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0" name="Rectangle 78"/>
            <p:cNvSpPr>
              <a:spLocks noChangeArrowheads="1"/>
            </p:cNvSpPr>
            <p:nvPr/>
          </p:nvSpPr>
          <p:spPr bwMode="auto">
            <a:xfrm>
              <a:off x="-3109913" y="8278813"/>
              <a:ext cx="400050" cy="2039938"/>
            </a:xfrm>
            <a:prstGeom prst="rect">
              <a:avLst/>
            </a:prstGeom>
            <a:solidFill>
              <a:srgbClr val="F1C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1" name="Rectangle 79"/>
            <p:cNvSpPr>
              <a:spLocks noChangeArrowheads="1"/>
            </p:cNvSpPr>
            <p:nvPr/>
          </p:nvSpPr>
          <p:spPr bwMode="auto">
            <a:xfrm>
              <a:off x="-2730500" y="8278813"/>
              <a:ext cx="25400" cy="2039938"/>
            </a:xfrm>
            <a:prstGeom prst="rect">
              <a:avLst/>
            </a:prstGeom>
            <a:solidFill>
              <a:srgbClr val="E493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2" name="Oval 80"/>
            <p:cNvSpPr>
              <a:spLocks noChangeArrowheads="1"/>
            </p:cNvSpPr>
            <p:nvPr/>
          </p:nvSpPr>
          <p:spPr bwMode="auto">
            <a:xfrm>
              <a:off x="-2946400" y="8369300"/>
              <a:ext cx="77788" cy="77788"/>
            </a:xfrm>
            <a:prstGeom prst="ellipse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3" name="Rectangle 81"/>
            <p:cNvSpPr>
              <a:spLocks noChangeArrowheads="1"/>
            </p:cNvSpPr>
            <p:nvPr/>
          </p:nvSpPr>
          <p:spPr bwMode="auto">
            <a:xfrm>
              <a:off x="-3090863" y="8288338"/>
              <a:ext cx="3175" cy="2020888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4" name="Rectangle 82"/>
            <p:cNvSpPr>
              <a:spLocks noChangeArrowheads="1"/>
            </p:cNvSpPr>
            <p:nvPr/>
          </p:nvSpPr>
          <p:spPr bwMode="auto">
            <a:xfrm>
              <a:off x="-3109913" y="10306050"/>
              <a:ext cx="20638" cy="3175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5" name="Rectangle 83"/>
            <p:cNvSpPr>
              <a:spLocks noChangeArrowheads="1"/>
            </p:cNvSpPr>
            <p:nvPr/>
          </p:nvSpPr>
          <p:spPr bwMode="auto">
            <a:xfrm>
              <a:off x="-3109913" y="10266363"/>
              <a:ext cx="20638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6" name="Rectangle 84"/>
            <p:cNvSpPr>
              <a:spLocks noChangeArrowheads="1"/>
            </p:cNvSpPr>
            <p:nvPr/>
          </p:nvSpPr>
          <p:spPr bwMode="auto">
            <a:xfrm>
              <a:off x="-3109913" y="10225088"/>
              <a:ext cx="20638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7" name="Rectangle 85"/>
            <p:cNvSpPr>
              <a:spLocks noChangeArrowheads="1"/>
            </p:cNvSpPr>
            <p:nvPr/>
          </p:nvSpPr>
          <p:spPr bwMode="auto">
            <a:xfrm>
              <a:off x="-3109913" y="10185400"/>
              <a:ext cx="20638" cy="3175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8" name="Rectangle 86"/>
            <p:cNvSpPr>
              <a:spLocks noChangeArrowheads="1"/>
            </p:cNvSpPr>
            <p:nvPr/>
          </p:nvSpPr>
          <p:spPr bwMode="auto">
            <a:xfrm>
              <a:off x="-3109913" y="10144125"/>
              <a:ext cx="20638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9" name="Rectangle 87"/>
            <p:cNvSpPr>
              <a:spLocks noChangeArrowheads="1"/>
            </p:cNvSpPr>
            <p:nvPr/>
          </p:nvSpPr>
          <p:spPr bwMode="auto">
            <a:xfrm>
              <a:off x="-3109913" y="10104438"/>
              <a:ext cx="20638" cy="3175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0" name="Rectangle 88"/>
            <p:cNvSpPr>
              <a:spLocks noChangeArrowheads="1"/>
            </p:cNvSpPr>
            <p:nvPr/>
          </p:nvSpPr>
          <p:spPr bwMode="auto">
            <a:xfrm>
              <a:off x="-3109913" y="10064750"/>
              <a:ext cx="20638" cy="3175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1" name="Rectangle 89"/>
            <p:cNvSpPr>
              <a:spLocks noChangeArrowheads="1"/>
            </p:cNvSpPr>
            <p:nvPr/>
          </p:nvSpPr>
          <p:spPr bwMode="auto">
            <a:xfrm>
              <a:off x="-3109913" y="10023475"/>
              <a:ext cx="20638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2" name="Rectangle 90"/>
            <p:cNvSpPr>
              <a:spLocks noChangeArrowheads="1"/>
            </p:cNvSpPr>
            <p:nvPr/>
          </p:nvSpPr>
          <p:spPr bwMode="auto">
            <a:xfrm>
              <a:off x="-3109913" y="9982200"/>
              <a:ext cx="20638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3" name="Rectangle 91"/>
            <p:cNvSpPr>
              <a:spLocks noChangeArrowheads="1"/>
            </p:cNvSpPr>
            <p:nvPr/>
          </p:nvSpPr>
          <p:spPr bwMode="auto">
            <a:xfrm>
              <a:off x="-3109913" y="9942513"/>
              <a:ext cx="20638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4" name="Rectangle 92"/>
            <p:cNvSpPr>
              <a:spLocks noChangeArrowheads="1"/>
            </p:cNvSpPr>
            <p:nvPr/>
          </p:nvSpPr>
          <p:spPr bwMode="auto">
            <a:xfrm>
              <a:off x="-3109913" y="9901238"/>
              <a:ext cx="20638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5" name="Rectangle 93"/>
            <p:cNvSpPr>
              <a:spLocks noChangeArrowheads="1"/>
            </p:cNvSpPr>
            <p:nvPr/>
          </p:nvSpPr>
          <p:spPr bwMode="auto">
            <a:xfrm>
              <a:off x="-3109913" y="9861550"/>
              <a:ext cx="20638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6" name="Rectangle 94"/>
            <p:cNvSpPr>
              <a:spLocks noChangeArrowheads="1"/>
            </p:cNvSpPr>
            <p:nvPr/>
          </p:nvSpPr>
          <p:spPr bwMode="auto">
            <a:xfrm>
              <a:off x="-3109913" y="9821863"/>
              <a:ext cx="20638" cy="3175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7" name="Rectangle 95"/>
            <p:cNvSpPr>
              <a:spLocks noChangeArrowheads="1"/>
            </p:cNvSpPr>
            <p:nvPr/>
          </p:nvSpPr>
          <p:spPr bwMode="auto">
            <a:xfrm>
              <a:off x="-3109913" y="9780588"/>
              <a:ext cx="20638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8" name="Rectangle 96"/>
            <p:cNvSpPr>
              <a:spLocks noChangeArrowheads="1"/>
            </p:cNvSpPr>
            <p:nvPr/>
          </p:nvSpPr>
          <p:spPr bwMode="auto">
            <a:xfrm>
              <a:off x="-3109913" y="9740900"/>
              <a:ext cx="20638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9" name="Rectangle 97"/>
            <p:cNvSpPr>
              <a:spLocks noChangeArrowheads="1"/>
            </p:cNvSpPr>
            <p:nvPr/>
          </p:nvSpPr>
          <p:spPr bwMode="auto">
            <a:xfrm>
              <a:off x="-3109913" y="9699625"/>
              <a:ext cx="20638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0" name="Rectangle 98"/>
            <p:cNvSpPr>
              <a:spLocks noChangeArrowheads="1"/>
            </p:cNvSpPr>
            <p:nvPr/>
          </p:nvSpPr>
          <p:spPr bwMode="auto">
            <a:xfrm>
              <a:off x="-3109913" y="9659938"/>
              <a:ext cx="20638" cy="3175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1" name="Rectangle 99"/>
            <p:cNvSpPr>
              <a:spLocks noChangeArrowheads="1"/>
            </p:cNvSpPr>
            <p:nvPr/>
          </p:nvSpPr>
          <p:spPr bwMode="auto">
            <a:xfrm>
              <a:off x="-3109913" y="9620250"/>
              <a:ext cx="20638" cy="3175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2" name="Rectangle 100"/>
            <p:cNvSpPr>
              <a:spLocks noChangeArrowheads="1"/>
            </p:cNvSpPr>
            <p:nvPr/>
          </p:nvSpPr>
          <p:spPr bwMode="auto">
            <a:xfrm>
              <a:off x="-3109913" y="9578975"/>
              <a:ext cx="20638" cy="3175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3" name="Rectangle 101"/>
            <p:cNvSpPr>
              <a:spLocks noChangeArrowheads="1"/>
            </p:cNvSpPr>
            <p:nvPr/>
          </p:nvSpPr>
          <p:spPr bwMode="auto">
            <a:xfrm>
              <a:off x="-3109913" y="9539288"/>
              <a:ext cx="20638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4" name="Rectangle 102"/>
            <p:cNvSpPr>
              <a:spLocks noChangeArrowheads="1"/>
            </p:cNvSpPr>
            <p:nvPr/>
          </p:nvSpPr>
          <p:spPr bwMode="auto">
            <a:xfrm>
              <a:off x="-3109913" y="9498013"/>
              <a:ext cx="20638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5" name="Rectangle 103"/>
            <p:cNvSpPr>
              <a:spLocks noChangeArrowheads="1"/>
            </p:cNvSpPr>
            <p:nvPr/>
          </p:nvSpPr>
          <p:spPr bwMode="auto">
            <a:xfrm>
              <a:off x="-3109913" y="9458325"/>
              <a:ext cx="20638" cy="3175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6" name="Rectangle 104"/>
            <p:cNvSpPr>
              <a:spLocks noChangeArrowheads="1"/>
            </p:cNvSpPr>
            <p:nvPr/>
          </p:nvSpPr>
          <p:spPr bwMode="auto">
            <a:xfrm>
              <a:off x="-3109913" y="9417050"/>
              <a:ext cx="20638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7" name="Rectangle 105"/>
            <p:cNvSpPr>
              <a:spLocks noChangeArrowheads="1"/>
            </p:cNvSpPr>
            <p:nvPr/>
          </p:nvSpPr>
          <p:spPr bwMode="auto">
            <a:xfrm>
              <a:off x="-3109913" y="9377363"/>
              <a:ext cx="20638" cy="3175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8" name="Rectangle 106"/>
            <p:cNvSpPr>
              <a:spLocks noChangeArrowheads="1"/>
            </p:cNvSpPr>
            <p:nvPr/>
          </p:nvSpPr>
          <p:spPr bwMode="auto">
            <a:xfrm>
              <a:off x="-3109913" y="9337675"/>
              <a:ext cx="20638" cy="3175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9" name="Rectangle 107"/>
            <p:cNvSpPr>
              <a:spLocks noChangeArrowheads="1"/>
            </p:cNvSpPr>
            <p:nvPr/>
          </p:nvSpPr>
          <p:spPr bwMode="auto">
            <a:xfrm>
              <a:off x="-3109913" y="9296400"/>
              <a:ext cx="20638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0" name="Rectangle 108"/>
            <p:cNvSpPr>
              <a:spLocks noChangeArrowheads="1"/>
            </p:cNvSpPr>
            <p:nvPr/>
          </p:nvSpPr>
          <p:spPr bwMode="auto">
            <a:xfrm>
              <a:off x="-3109913" y="9255125"/>
              <a:ext cx="20638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1" name="Rectangle 109"/>
            <p:cNvSpPr>
              <a:spLocks noChangeArrowheads="1"/>
            </p:cNvSpPr>
            <p:nvPr/>
          </p:nvSpPr>
          <p:spPr bwMode="auto">
            <a:xfrm>
              <a:off x="-3109913" y="9215438"/>
              <a:ext cx="20638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2" name="Rectangle 110"/>
            <p:cNvSpPr>
              <a:spLocks noChangeArrowheads="1"/>
            </p:cNvSpPr>
            <p:nvPr/>
          </p:nvSpPr>
          <p:spPr bwMode="auto">
            <a:xfrm>
              <a:off x="-3109913" y="9174163"/>
              <a:ext cx="20638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3" name="Rectangle 111"/>
            <p:cNvSpPr>
              <a:spLocks noChangeArrowheads="1"/>
            </p:cNvSpPr>
            <p:nvPr/>
          </p:nvSpPr>
          <p:spPr bwMode="auto">
            <a:xfrm>
              <a:off x="-3109913" y="9134475"/>
              <a:ext cx="20638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4" name="Rectangle 112"/>
            <p:cNvSpPr>
              <a:spLocks noChangeArrowheads="1"/>
            </p:cNvSpPr>
            <p:nvPr/>
          </p:nvSpPr>
          <p:spPr bwMode="auto">
            <a:xfrm>
              <a:off x="-3109913" y="9094788"/>
              <a:ext cx="20638" cy="3175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5" name="Rectangle 113"/>
            <p:cNvSpPr>
              <a:spLocks noChangeArrowheads="1"/>
            </p:cNvSpPr>
            <p:nvPr/>
          </p:nvSpPr>
          <p:spPr bwMode="auto">
            <a:xfrm>
              <a:off x="-3109913" y="9053513"/>
              <a:ext cx="20638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6" name="Rectangle 114"/>
            <p:cNvSpPr>
              <a:spLocks noChangeArrowheads="1"/>
            </p:cNvSpPr>
            <p:nvPr/>
          </p:nvSpPr>
          <p:spPr bwMode="auto">
            <a:xfrm>
              <a:off x="-3109913" y="9013825"/>
              <a:ext cx="20638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7" name="Rectangle 115"/>
            <p:cNvSpPr>
              <a:spLocks noChangeArrowheads="1"/>
            </p:cNvSpPr>
            <p:nvPr/>
          </p:nvSpPr>
          <p:spPr bwMode="auto">
            <a:xfrm>
              <a:off x="-3109913" y="8972550"/>
              <a:ext cx="20638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8" name="Rectangle 116"/>
            <p:cNvSpPr>
              <a:spLocks noChangeArrowheads="1"/>
            </p:cNvSpPr>
            <p:nvPr/>
          </p:nvSpPr>
          <p:spPr bwMode="auto">
            <a:xfrm>
              <a:off x="-3109913" y="8932863"/>
              <a:ext cx="20638" cy="3175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9" name="Rectangle 117"/>
            <p:cNvSpPr>
              <a:spLocks noChangeArrowheads="1"/>
            </p:cNvSpPr>
            <p:nvPr/>
          </p:nvSpPr>
          <p:spPr bwMode="auto">
            <a:xfrm>
              <a:off x="-3109913" y="8893175"/>
              <a:ext cx="20638" cy="3175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0" name="Rectangle 118"/>
            <p:cNvSpPr>
              <a:spLocks noChangeArrowheads="1"/>
            </p:cNvSpPr>
            <p:nvPr/>
          </p:nvSpPr>
          <p:spPr bwMode="auto">
            <a:xfrm>
              <a:off x="-3109913" y="8851900"/>
              <a:ext cx="20638" cy="3175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1" name="Rectangle 119"/>
            <p:cNvSpPr>
              <a:spLocks noChangeArrowheads="1"/>
            </p:cNvSpPr>
            <p:nvPr/>
          </p:nvSpPr>
          <p:spPr bwMode="auto">
            <a:xfrm>
              <a:off x="-3109913" y="8812213"/>
              <a:ext cx="20638" cy="3175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2" name="Rectangle 120"/>
            <p:cNvSpPr>
              <a:spLocks noChangeArrowheads="1"/>
            </p:cNvSpPr>
            <p:nvPr/>
          </p:nvSpPr>
          <p:spPr bwMode="auto">
            <a:xfrm>
              <a:off x="-3109913" y="8770938"/>
              <a:ext cx="20638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3" name="Rectangle 121"/>
            <p:cNvSpPr>
              <a:spLocks noChangeArrowheads="1"/>
            </p:cNvSpPr>
            <p:nvPr/>
          </p:nvSpPr>
          <p:spPr bwMode="auto">
            <a:xfrm>
              <a:off x="-3109913" y="8731250"/>
              <a:ext cx="20638" cy="3175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4" name="Rectangle 122"/>
            <p:cNvSpPr>
              <a:spLocks noChangeArrowheads="1"/>
            </p:cNvSpPr>
            <p:nvPr/>
          </p:nvSpPr>
          <p:spPr bwMode="auto">
            <a:xfrm>
              <a:off x="-3109913" y="8689975"/>
              <a:ext cx="20638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5" name="Rectangle 123"/>
            <p:cNvSpPr>
              <a:spLocks noChangeArrowheads="1"/>
            </p:cNvSpPr>
            <p:nvPr/>
          </p:nvSpPr>
          <p:spPr bwMode="auto">
            <a:xfrm>
              <a:off x="-3109913" y="8650288"/>
              <a:ext cx="20638" cy="3175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6" name="Rectangle 124"/>
            <p:cNvSpPr>
              <a:spLocks noChangeArrowheads="1"/>
            </p:cNvSpPr>
            <p:nvPr/>
          </p:nvSpPr>
          <p:spPr bwMode="auto">
            <a:xfrm>
              <a:off x="-3109913" y="8610600"/>
              <a:ext cx="20638" cy="3175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7" name="Rectangle 125"/>
            <p:cNvSpPr>
              <a:spLocks noChangeArrowheads="1"/>
            </p:cNvSpPr>
            <p:nvPr/>
          </p:nvSpPr>
          <p:spPr bwMode="auto">
            <a:xfrm>
              <a:off x="-3109913" y="8569325"/>
              <a:ext cx="20638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8" name="Rectangle 126"/>
            <p:cNvSpPr>
              <a:spLocks noChangeArrowheads="1"/>
            </p:cNvSpPr>
            <p:nvPr/>
          </p:nvSpPr>
          <p:spPr bwMode="auto">
            <a:xfrm>
              <a:off x="-3109913" y="8528050"/>
              <a:ext cx="20638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9" name="Rectangle 127"/>
            <p:cNvSpPr>
              <a:spLocks noChangeArrowheads="1"/>
            </p:cNvSpPr>
            <p:nvPr/>
          </p:nvSpPr>
          <p:spPr bwMode="auto">
            <a:xfrm>
              <a:off x="-3109913" y="8488363"/>
              <a:ext cx="20638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0" name="Rectangle 128"/>
            <p:cNvSpPr>
              <a:spLocks noChangeArrowheads="1"/>
            </p:cNvSpPr>
            <p:nvPr/>
          </p:nvSpPr>
          <p:spPr bwMode="auto">
            <a:xfrm>
              <a:off x="-3109913" y="8448675"/>
              <a:ext cx="20638" cy="3175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1" name="Rectangle 129"/>
            <p:cNvSpPr>
              <a:spLocks noChangeArrowheads="1"/>
            </p:cNvSpPr>
            <p:nvPr/>
          </p:nvSpPr>
          <p:spPr bwMode="auto">
            <a:xfrm>
              <a:off x="-3109913" y="8407400"/>
              <a:ext cx="20638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2" name="Rectangle 130"/>
            <p:cNvSpPr>
              <a:spLocks noChangeArrowheads="1"/>
            </p:cNvSpPr>
            <p:nvPr/>
          </p:nvSpPr>
          <p:spPr bwMode="auto">
            <a:xfrm>
              <a:off x="-3109913" y="8367713"/>
              <a:ext cx="20638" cy="3175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3" name="Rectangle 131"/>
            <p:cNvSpPr>
              <a:spLocks noChangeArrowheads="1"/>
            </p:cNvSpPr>
            <p:nvPr/>
          </p:nvSpPr>
          <p:spPr bwMode="auto">
            <a:xfrm>
              <a:off x="-3109913" y="8326438"/>
              <a:ext cx="20638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4" name="Rectangle 132"/>
            <p:cNvSpPr>
              <a:spLocks noChangeArrowheads="1"/>
            </p:cNvSpPr>
            <p:nvPr/>
          </p:nvSpPr>
          <p:spPr bwMode="auto">
            <a:xfrm>
              <a:off x="-3109913" y="8286750"/>
              <a:ext cx="20638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5" name="Rectangle 133"/>
            <p:cNvSpPr>
              <a:spLocks noChangeArrowheads="1"/>
            </p:cNvSpPr>
            <p:nvPr/>
          </p:nvSpPr>
          <p:spPr bwMode="auto">
            <a:xfrm>
              <a:off x="-3089275" y="10306050"/>
              <a:ext cx="42863" cy="3175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6" name="Rectangle 134"/>
            <p:cNvSpPr>
              <a:spLocks noChangeArrowheads="1"/>
            </p:cNvSpPr>
            <p:nvPr/>
          </p:nvSpPr>
          <p:spPr bwMode="auto">
            <a:xfrm>
              <a:off x="-3089275" y="10104438"/>
              <a:ext cx="42863" cy="3175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7" name="Rectangle 135"/>
            <p:cNvSpPr>
              <a:spLocks noChangeArrowheads="1"/>
            </p:cNvSpPr>
            <p:nvPr/>
          </p:nvSpPr>
          <p:spPr bwMode="auto">
            <a:xfrm>
              <a:off x="-3089275" y="9901238"/>
              <a:ext cx="42863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8" name="Rectangle 136"/>
            <p:cNvSpPr>
              <a:spLocks noChangeArrowheads="1"/>
            </p:cNvSpPr>
            <p:nvPr/>
          </p:nvSpPr>
          <p:spPr bwMode="auto">
            <a:xfrm>
              <a:off x="-3089275" y="9699625"/>
              <a:ext cx="42863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9" name="Rectangle 137"/>
            <p:cNvSpPr>
              <a:spLocks noChangeArrowheads="1"/>
            </p:cNvSpPr>
            <p:nvPr/>
          </p:nvSpPr>
          <p:spPr bwMode="auto">
            <a:xfrm>
              <a:off x="-3089275" y="9498013"/>
              <a:ext cx="42863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0" name="Rectangle 138"/>
            <p:cNvSpPr>
              <a:spLocks noChangeArrowheads="1"/>
            </p:cNvSpPr>
            <p:nvPr/>
          </p:nvSpPr>
          <p:spPr bwMode="auto">
            <a:xfrm>
              <a:off x="-3089275" y="9296400"/>
              <a:ext cx="42863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1" name="Rectangle 139"/>
            <p:cNvSpPr>
              <a:spLocks noChangeArrowheads="1"/>
            </p:cNvSpPr>
            <p:nvPr/>
          </p:nvSpPr>
          <p:spPr bwMode="auto">
            <a:xfrm>
              <a:off x="-3089275" y="9094788"/>
              <a:ext cx="42863" cy="3175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2" name="Rectangle 140"/>
            <p:cNvSpPr>
              <a:spLocks noChangeArrowheads="1"/>
            </p:cNvSpPr>
            <p:nvPr/>
          </p:nvSpPr>
          <p:spPr bwMode="auto">
            <a:xfrm>
              <a:off x="-3089275" y="8893175"/>
              <a:ext cx="42863" cy="3175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3" name="Rectangle 141"/>
            <p:cNvSpPr>
              <a:spLocks noChangeArrowheads="1"/>
            </p:cNvSpPr>
            <p:nvPr/>
          </p:nvSpPr>
          <p:spPr bwMode="auto">
            <a:xfrm>
              <a:off x="-3089275" y="8691563"/>
              <a:ext cx="42863" cy="3175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4" name="Rectangle 142"/>
            <p:cNvSpPr>
              <a:spLocks noChangeArrowheads="1"/>
            </p:cNvSpPr>
            <p:nvPr/>
          </p:nvSpPr>
          <p:spPr bwMode="auto">
            <a:xfrm>
              <a:off x="-3089275" y="8488363"/>
              <a:ext cx="42863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5" name="Rectangle 143"/>
            <p:cNvSpPr>
              <a:spLocks noChangeArrowheads="1"/>
            </p:cNvSpPr>
            <p:nvPr/>
          </p:nvSpPr>
          <p:spPr bwMode="auto">
            <a:xfrm>
              <a:off x="-3089275" y="8286750"/>
              <a:ext cx="42863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6" name="Freeform 144"/>
            <p:cNvSpPr>
              <a:spLocks/>
            </p:cNvSpPr>
            <p:nvPr/>
          </p:nvSpPr>
          <p:spPr bwMode="auto">
            <a:xfrm>
              <a:off x="-3379788" y="9415463"/>
              <a:ext cx="1076325" cy="1706563"/>
            </a:xfrm>
            <a:custGeom>
              <a:avLst/>
              <a:gdLst>
                <a:gd name="T0" fmla="*/ 335 w 678"/>
                <a:gd name="T1" fmla="*/ 0 h 1075"/>
                <a:gd name="T2" fmla="*/ 0 w 678"/>
                <a:gd name="T3" fmla="*/ 0 h 1075"/>
                <a:gd name="T4" fmla="*/ 50 w 678"/>
                <a:gd name="T5" fmla="*/ 1075 h 1075"/>
                <a:gd name="T6" fmla="*/ 335 w 678"/>
                <a:gd name="T7" fmla="*/ 1075 h 1075"/>
                <a:gd name="T8" fmla="*/ 627 w 678"/>
                <a:gd name="T9" fmla="*/ 1075 h 1075"/>
                <a:gd name="T10" fmla="*/ 678 w 678"/>
                <a:gd name="T11" fmla="*/ 0 h 1075"/>
                <a:gd name="T12" fmla="*/ 335 w 678"/>
                <a:gd name="T13" fmla="*/ 0 h 1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8" h="1075">
                  <a:moveTo>
                    <a:pt x="335" y="0"/>
                  </a:moveTo>
                  <a:lnTo>
                    <a:pt x="0" y="0"/>
                  </a:lnTo>
                  <a:lnTo>
                    <a:pt x="50" y="1075"/>
                  </a:lnTo>
                  <a:lnTo>
                    <a:pt x="335" y="1075"/>
                  </a:lnTo>
                  <a:lnTo>
                    <a:pt x="627" y="1075"/>
                  </a:lnTo>
                  <a:lnTo>
                    <a:pt x="678" y="0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E24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7" name="Freeform 145"/>
            <p:cNvSpPr>
              <a:spLocks/>
            </p:cNvSpPr>
            <p:nvPr/>
          </p:nvSpPr>
          <p:spPr bwMode="auto">
            <a:xfrm>
              <a:off x="-3379788" y="9415463"/>
              <a:ext cx="531813" cy="1706563"/>
            </a:xfrm>
            <a:custGeom>
              <a:avLst/>
              <a:gdLst>
                <a:gd name="T0" fmla="*/ 0 w 335"/>
                <a:gd name="T1" fmla="*/ 0 h 1075"/>
                <a:gd name="T2" fmla="*/ 50 w 335"/>
                <a:gd name="T3" fmla="*/ 1075 h 1075"/>
                <a:gd name="T4" fmla="*/ 335 w 335"/>
                <a:gd name="T5" fmla="*/ 1075 h 1075"/>
                <a:gd name="T6" fmla="*/ 335 w 335"/>
                <a:gd name="T7" fmla="*/ 0 h 1075"/>
                <a:gd name="T8" fmla="*/ 0 w 335"/>
                <a:gd name="T9" fmla="*/ 0 h 1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5" h="1075">
                  <a:moveTo>
                    <a:pt x="0" y="0"/>
                  </a:moveTo>
                  <a:lnTo>
                    <a:pt x="50" y="1075"/>
                  </a:lnTo>
                  <a:lnTo>
                    <a:pt x="335" y="1075"/>
                  </a:lnTo>
                  <a:lnTo>
                    <a:pt x="3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7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8" name="Freeform 146"/>
            <p:cNvSpPr>
              <a:spLocks/>
            </p:cNvSpPr>
            <p:nvPr/>
          </p:nvSpPr>
          <p:spPr bwMode="auto">
            <a:xfrm>
              <a:off x="-2847975" y="9415463"/>
              <a:ext cx="544513" cy="1706563"/>
            </a:xfrm>
            <a:custGeom>
              <a:avLst/>
              <a:gdLst>
                <a:gd name="T0" fmla="*/ 343 w 343"/>
                <a:gd name="T1" fmla="*/ 0 h 1075"/>
                <a:gd name="T2" fmla="*/ 0 w 343"/>
                <a:gd name="T3" fmla="*/ 0 h 1075"/>
                <a:gd name="T4" fmla="*/ 0 w 343"/>
                <a:gd name="T5" fmla="*/ 1075 h 1075"/>
                <a:gd name="T6" fmla="*/ 292 w 343"/>
                <a:gd name="T7" fmla="*/ 1075 h 1075"/>
                <a:gd name="T8" fmla="*/ 343 w 343"/>
                <a:gd name="T9" fmla="*/ 0 h 1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3" h="1075">
                  <a:moveTo>
                    <a:pt x="343" y="0"/>
                  </a:moveTo>
                  <a:lnTo>
                    <a:pt x="0" y="0"/>
                  </a:lnTo>
                  <a:lnTo>
                    <a:pt x="0" y="1075"/>
                  </a:lnTo>
                  <a:lnTo>
                    <a:pt x="292" y="1075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rgbClr val="E24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89" name="组合 388"/>
          <p:cNvGrpSpPr/>
          <p:nvPr/>
        </p:nvGrpSpPr>
        <p:grpSpPr>
          <a:xfrm>
            <a:off x="4566644" y="5428231"/>
            <a:ext cx="710958" cy="1437716"/>
            <a:chOff x="4451351" y="5686425"/>
            <a:chExt cx="1571624" cy="3178175"/>
          </a:xfrm>
        </p:grpSpPr>
        <p:sp>
          <p:nvSpPr>
            <p:cNvPr id="390" name="Freeform 152"/>
            <p:cNvSpPr>
              <a:spLocks/>
            </p:cNvSpPr>
            <p:nvPr/>
          </p:nvSpPr>
          <p:spPr bwMode="auto">
            <a:xfrm>
              <a:off x="5340350" y="7327900"/>
              <a:ext cx="430212" cy="307975"/>
            </a:xfrm>
            <a:custGeom>
              <a:avLst/>
              <a:gdLst>
                <a:gd name="T0" fmla="*/ 333 w 507"/>
                <a:gd name="T1" fmla="*/ 294 h 363"/>
                <a:gd name="T2" fmla="*/ 0 w 507"/>
                <a:gd name="T3" fmla="*/ 297 h 363"/>
                <a:gd name="T4" fmla="*/ 491 w 507"/>
                <a:gd name="T5" fmla="*/ 0 h 363"/>
                <a:gd name="T6" fmla="*/ 333 w 507"/>
                <a:gd name="T7" fmla="*/ 294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7" h="363">
                  <a:moveTo>
                    <a:pt x="333" y="294"/>
                  </a:moveTo>
                  <a:cubicBezTo>
                    <a:pt x="219" y="363"/>
                    <a:pt x="86" y="360"/>
                    <a:pt x="0" y="297"/>
                  </a:cubicBezTo>
                  <a:cubicBezTo>
                    <a:pt x="491" y="0"/>
                    <a:pt x="491" y="0"/>
                    <a:pt x="491" y="0"/>
                  </a:cubicBezTo>
                  <a:cubicBezTo>
                    <a:pt x="507" y="105"/>
                    <a:pt x="447" y="225"/>
                    <a:pt x="333" y="294"/>
                  </a:cubicBezTo>
                  <a:close/>
                </a:path>
              </a:pathLst>
            </a:custGeom>
            <a:solidFill>
              <a:srgbClr val="1A87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1" name="Freeform 154"/>
            <p:cNvSpPr>
              <a:spLocks/>
            </p:cNvSpPr>
            <p:nvPr/>
          </p:nvSpPr>
          <p:spPr bwMode="auto">
            <a:xfrm>
              <a:off x="4592638" y="7011988"/>
              <a:ext cx="542925" cy="388938"/>
            </a:xfrm>
            <a:custGeom>
              <a:avLst/>
              <a:gdLst>
                <a:gd name="T0" fmla="*/ 220 w 641"/>
                <a:gd name="T1" fmla="*/ 371 h 459"/>
                <a:gd name="T2" fmla="*/ 641 w 641"/>
                <a:gd name="T3" fmla="*/ 376 h 459"/>
                <a:gd name="T4" fmla="*/ 21 w 641"/>
                <a:gd name="T5" fmla="*/ 0 h 459"/>
                <a:gd name="T6" fmla="*/ 220 w 641"/>
                <a:gd name="T7" fmla="*/ 371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1" h="459">
                  <a:moveTo>
                    <a:pt x="220" y="371"/>
                  </a:moveTo>
                  <a:cubicBezTo>
                    <a:pt x="364" y="459"/>
                    <a:pt x="533" y="456"/>
                    <a:pt x="641" y="376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0" y="133"/>
                    <a:pt x="76" y="284"/>
                    <a:pt x="220" y="371"/>
                  </a:cubicBezTo>
                  <a:close/>
                </a:path>
              </a:pathLst>
            </a:custGeom>
            <a:solidFill>
              <a:srgbClr val="1A87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2" name="Freeform 155"/>
            <p:cNvSpPr>
              <a:spLocks/>
            </p:cNvSpPr>
            <p:nvPr/>
          </p:nvSpPr>
          <p:spPr bwMode="auto">
            <a:xfrm>
              <a:off x="5322888" y="6064250"/>
              <a:ext cx="544512" cy="388938"/>
            </a:xfrm>
            <a:custGeom>
              <a:avLst/>
              <a:gdLst>
                <a:gd name="T0" fmla="*/ 220 w 641"/>
                <a:gd name="T1" fmla="*/ 88 h 459"/>
                <a:gd name="T2" fmla="*/ 21 w 641"/>
                <a:gd name="T3" fmla="*/ 459 h 459"/>
                <a:gd name="T4" fmla="*/ 641 w 641"/>
                <a:gd name="T5" fmla="*/ 83 h 459"/>
                <a:gd name="T6" fmla="*/ 220 w 641"/>
                <a:gd name="T7" fmla="*/ 88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1" h="459">
                  <a:moveTo>
                    <a:pt x="220" y="88"/>
                  </a:moveTo>
                  <a:cubicBezTo>
                    <a:pt x="76" y="175"/>
                    <a:pt x="0" y="326"/>
                    <a:pt x="21" y="459"/>
                  </a:cubicBezTo>
                  <a:cubicBezTo>
                    <a:pt x="641" y="83"/>
                    <a:pt x="641" y="83"/>
                    <a:pt x="641" y="83"/>
                  </a:cubicBezTo>
                  <a:cubicBezTo>
                    <a:pt x="533" y="3"/>
                    <a:pt x="364" y="0"/>
                    <a:pt x="220" y="88"/>
                  </a:cubicBezTo>
                  <a:close/>
                </a:path>
              </a:pathLst>
            </a:custGeom>
            <a:solidFill>
              <a:srgbClr val="139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3" name="Freeform 158"/>
            <p:cNvSpPr>
              <a:spLocks/>
            </p:cNvSpPr>
            <p:nvPr/>
          </p:nvSpPr>
          <p:spPr bwMode="auto">
            <a:xfrm>
              <a:off x="5341938" y="6677025"/>
              <a:ext cx="681037" cy="487363"/>
            </a:xfrm>
            <a:custGeom>
              <a:avLst/>
              <a:gdLst>
                <a:gd name="T0" fmla="*/ 529 w 805"/>
                <a:gd name="T1" fmla="*/ 466 h 576"/>
                <a:gd name="T2" fmla="*/ 0 w 805"/>
                <a:gd name="T3" fmla="*/ 472 h 576"/>
                <a:gd name="T4" fmla="*/ 779 w 805"/>
                <a:gd name="T5" fmla="*/ 0 h 576"/>
                <a:gd name="T6" fmla="*/ 529 w 805"/>
                <a:gd name="T7" fmla="*/ 46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5" h="576">
                  <a:moveTo>
                    <a:pt x="529" y="466"/>
                  </a:moveTo>
                  <a:cubicBezTo>
                    <a:pt x="348" y="576"/>
                    <a:pt x="136" y="573"/>
                    <a:pt x="0" y="472"/>
                  </a:cubicBezTo>
                  <a:cubicBezTo>
                    <a:pt x="779" y="0"/>
                    <a:pt x="779" y="0"/>
                    <a:pt x="779" y="0"/>
                  </a:cubicBezTo>
                  <a:cubicBezTo>
                    <a:pt x="805" y="167"/>
                    <a:pt x="710" y="357"/>
                    <a:pt x="529" y="466"/>
                  </a:cubicBezTo>
                  <a:close/>
                </a:path>
              </a:pathLst>
            </a:custGeom>
            <a:solidFill>
              <a:srgbClr val="1A87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4" name="Freeform 160"/>
            <p:cNvSpPr>
              <a:spLocks/>
            </p:cNvSpPr>
            <p:nvPr/>
          </p:nvSpPr>
          <p:spPr bwMode="auto">
            <a:xfrm>
              <a:off x="4451351" y="6345238"/>
              <a:ext cx="681037" cy="485775"/>
            </a:xfrm>
            <a:custGeom>
              <a:avLst/>
              <a:gdLst>
                <a:gd name="T0" fmla="*/ 276 w 805"/>
                <a:gd name="T1" fmla="*/ 466 h 575"/>
                <a:gd name="T2" fmla="*/ 805 w 805"/>
                <a:gd name="T3" fmla="*/ 471 h 575"/>
                <a:gd name="T4" fmla="*/ 26 w 805"/>
                <a:gd name="T5" fmla="*/ 0 h 575"/>
                <a:gd name="T6" fmla="*/ 276 w 805"/>
                <a:gd name="T7" fmla="*/ 466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5" h="575">
                  <a:moveTo>
                    <a:pt x="276" y="466"/>
                  </a:moveTo>
                  <a:cubicBezTo>
                    <a:pt x="457" y="575"/>
                    <a:pt x="669" y="572"/>
                    <a:pt x="805" y="471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0" y="167"/>
                    <a:pt x="95" y="356"/>
                    <a:pt x="276" y="466"/>
                  </a:cubicBezTo>
                  <a:close/>
                </a:path>
              </a:pathLst>
            </a:custGeom>
            <a:solidFill>
              <a:srgbClr val="1A87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395" name="组合 394"/>
            <p:cNvGrpSpPr/>
            <p:nvPr/>
          </p:nvGrpSpPr>
          <p:grpSpPr>
            <a:xfrm>
              <a:off x="4471988" y="5686425"/>
              <a:ext cx="1530350" cy="3178175"/>
              <a:chOff x="4471988" y="5686425"/>
              <a:chExt cx="1530350" cy="3178175"/>
            </a:xfrm>
          </p:grpSpPr>
          <p:sp>
            <p:nvSpPr>
              <p:cNvPr id="396" name="Freeform 150"/>
              <p:cNvSpPr>
                <a:spLocks/>
              </p:cNvSpPr>
              <p:nvPr/>
            </p:nvSpPr>
            <p:spPr bwMode="auto">
              <a:xfrm>
                <a:off x="5132388" y="5686425"/>
                <a:ext cx="206375" cy="2246313"/>
              </a:xfrm>
              <a:custGeom>
                <a:avLst/>
                <a:gdLst>
                  <a:gd name="T0" fmla="*/ 121 w 242"/>
                  <a:gd name="T1" fmla="*/ 2653 h 2653"/>
                  <a:gd name="T2" fmla="*/ 242 w 242"/>
                  <a:gd name="T3" fmla="*/ 2531 h 2653"/>
                  <a:gd name="T4" fmla="*/ 242 w 242"/>
                  <a:gd name="T5" fmla="*/ 122 h 2653"/>
                  <a:gd name="T6" fmla="*/ 121 w 242"/>
                  <a:gd name="T7" fmla="*/ 0 h 2653"/>
                  <a:gd name="T8" fmla="*/ 0 w 242"/>
                  <a:gd name="T9" fmla="*/ 122 h 2653"/>
                  <a:gd name="T10" fmla="*/ 0 w 242"/>
                  <a:gd name="T11" fmla="*/ 2531 h 2653"/>
                  <a:gd name="T12" fmla="*/ 121 w 242"/>
                  <a:gd name="T13" fmla="*/ 2653 h 26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2" h="2653">
                    <a:moveTo>
                      <a:pt x="121" y="2653"/>
                    </a:moveTo>
                    <a:cubicBezTo>
                      <a:pt x="188" y="2653"/>
                      <a:pt x="242" y="2598"/>
                      <a:pt x="242" y="2531"/>
                    </a:cubicBezTo>
                    <a:cubicBezTo>
                      <a:pt x="242" y="122"/>
                      <a:pt x="242" y="122"/>
                      <a:pt x="242" y="122"/>
                    </a:cubicBezTo>
                    <a:cubicBezTo>
                      <a:pt x="242" y="55"/>
                      <a:pt x="188" y="0"/>
                      <a:pt x="121" y="0"/>
                    </a:cubicBezTo>
                    <a:cubicBezTo>
                      <a:pt x="54" y="0"/>
                      <a:pt x="0" y="55"/>
                      <a:pt x="0" y="122"/>
                    </a:cubicBezTo>
                    <a:cubicBezTo>
                      <a:pt x="0" y="2531"/>
                      <a:pt x="0" y="2531"/>
                      <a:pt x="0" y="2531"/>
                    </a:cubicBezTo>
                    <a:cubicBezTo>
                      <a:pt x="0" y="2598"/>
                      <a:pt x="54" y="2653"/>
                      <a:pt x="121" y="2653"/>
                    </a:cubicBezTo>
                    <a:close/>
                  </a:path>
                </a:pathLst>
              </a:custGeom>
              <a:solidFill>
                <a:srgbClr val="1A87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7" name="Freeform 151"/>
              <p:cNvSpPr>
                <a:spLocks/>
              </p:cNvSpPr>
              <p:nvPr/>
            </p:nvSpPr>
            <p:spPr bwMode="auto">
              <a:xfrm>
                <a:off x="5327650" y="7273925"/>
                <a:ext cx="428625" cy="306388"/>
              </a:xfrm>
              <a:custGeom>
                <a:avLst/>
                <a:gdLst>
                  <a:gd name="T0" fmla="*/ 174 w 507"/>
                  <a:gd name="T1" fmla="*/ 69 h 362"/>
                  <a:gd name="T2" fmla="*/ 17 w 507"/>
                  <a:gd name="T3" fmla="*/ 362 h 362"/>
                  <a:gd name="T4" fmla="*/ 507 w 507"/>
                  <a:gd name="T5" fmla="*/ 65 h 362"/>
                  <a:gd name="T6" fmla="*/ 174 w 507"/>
                  <a:gd name="T7" fmla="*/ 69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07" h="362">
                    <a:moveTo>
                      <a:pt x="174" y="69"/>
                    </a:moveTo>
                    <a:cubicBezTo>
                      <a:pt x="60" y="138"/>
                      <a:pt x="0" y="257"/>
                      <a:pt x="17" y="362"/>
                    </a:cubicBezTo>
                    <a:cubicBezTo>
                      <a:pt x="507" y="65"/>
                      <a:pt x="507" y="65"/>
                      <a:pt x="507" y="65"/>
                    </a:cubicBezTo>
                    <a:cubicBezTo>
                      <a:pt x="422" y="2"/>
                      <a:pt x="288" y="0"/>
                      <a:pt x="174" y="69"/>
                    </a:cubicBezTo>
                    <a:close/>
                  </a:path>
                </a:pathLst>
              </a:custGeom>
              <a:solidFill>
                <a:srgbClr val="1395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8" name="Freeform 153"/>
              <p:cNvSpPr>
                <a:spLocks/>
              </p:cNvSpPr>
              <p:nvPr/>
            </p:nvSpPr>
            <p:spPr bwMode="auto">
              <a:xfrm>
                <a:off x="4610100" y="6943725"/>
                <a:ext cx="542925" cy="387350"/>
              </a:xfrm>
              <a:custGeom>
                <a:avLst/>
                <a:gdLst>
                  <a:gd name="T0" fmla="*/ 421 w 641"/>
                  <a:gd name="T1" fmla="*/ 87 h 458"/>
                  <a:gd name="T2" fmla="*/ 620 w 641"/>
                  <a:gd name="T3" fmla="*/ 458 h 458"/>
                  <a:gd name="T4" fmla="*/ 0 w 641"/>
                  <a:gd name="T5" fmla="*/ 83 h 458"/>
                  <a:gd name="T6" fmla="*/ 421 w 641"/>
                  <a:gd name="T7" fmla="*/ 87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41" h="458">
                    <a:moveTo>
                      <a:pt x="421" y="87"/>
                    </a:moveTo>
                    <a:cubicBezTo>
                      <a:pt x="565" y="174"/>
                      <a:pt x="641" y="325"/>
                      <a:pt x="620" y="458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108" y="2"/>
                      <a:pt x="277" y="0"/>
                      <a:pt x="421" y="87"/>
                    </a:cubicBezTo>
                    <a:close/>
                  </a:path>
                </a:pathLst>
              </a:custGeom>
              <a:solidFill>
                <a:srgbClr val="1395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9" name="Freeform 156"/>
              <p:cNvSpPr>
                <a:spLocks/>
              </p:cNvSpPr>
              <p:nvPr/>
            </p:nvSpPr>
            <p:spPr bwMode="auto">
              <a:xfrm>
                <a:off x="5340350" y="6134100"/>
                <a:ext cx="542925" cy="387350"/>
              </a:xfrm>
              <a:custGeom>
                <a:avLst/>
                <a:gdLst>
                  <a:gd name="T0" fmla="*/ 421 w 641"/>
                  <a:gd name="T1" fmla="*/ 371 h 458"/>
                  <a:gd name="T2" fmla="*/ 0 w 641"/>
                  <a:gd name="T3" fmla="*/ 375 h 458"/>
                  <a:gd name="T4" fmla="*/ 620 w 641"/>
                  <a:gd name="T5" fmla="*/ 0 h 458"/>
                  <a:gd name="T6" fmla="*/ 421 w 641"/>
                  <a:gd name="T7" fmla="*/ 371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41" h="458">
                    <a:moveTo>
                      <a:pt x="421" y="371"/>
                    </a:moveTo>
                    <a:cubicBezTo>
                      <a:pt x="277" y="458"/>
                      <a:pt x="108" y="456"/>
                      <a:pt x="0" y="375"/>
                    </a:cubicBezTo>
                    <a:cubicBezTo>
                      <a:pt x="620" y="0"/>
                      <a:pt x="620" y="0"/>
                      <a:pt x="620" y="0"/>
                    </a:cubicBezTo>
                    <a:cubicBezTo>
                      <a:pt x="641" y="133"/>
                      <a:pt x="565" y="284"/>
                      <a:pt x="421" y="371"/>
                    </a:cubicBezTo>
                    <a:close/>
                  </a:path>
                </a:pathLst>
              </a:custGeom>
              <a:solidFill>
                <a:srgbClr val="1A87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0" name="Freeform 157"/>
              <p:cNvSpPr>
                <a:spLocks/>
              </p:cNvSpPr>
              <p:nvPr/>
            </p:nvSpPr>
            <p:spPr bwMode="auto">
              <a:xfrm>
                <a:off x="5319713" y="6591300"/>
                <a:ext cx="682625" cy="487363"/>
              </a:xfrm>
              <a:custGeom>
                <a:avLst/>
                <a:gdLst>
                  <a:gd name="T0" fmla="*/ 276 w 805"/>
                  <a:gd name="T1" fmla="*/ 110 h 576"/>
                  <a:gd name="T2" fmla="*/ 26 w 805"/>
                  <a:gd name="T3" fmla="*/ 576 h 576"/>
                  <a:gd name="T4" fmla="*/ 805 w 805"/>
                  <a:gd name="T5" fmla="*/ 104 h 576"/>
                  <a:gd name="T6" fmla="*/ 276 w 805"/>
                  <a:gd name="T7" fmla="*/ 110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5" h="576">
                    <a:moveTo>
                      <a:pt x="276" y="110"/>
                    </a:moveTo>
                    <a:cubicBezTo>
                      <a:pt x="95" y="219"/>
                      <a:pt x="0" y="409"/>
                      <a:pt x="26" y="576"/>
                    </a:cubicBezTo>
                    <a:cubicBezTo>
                      <a:pt x="805" y="104"/>
                      <a:pt x="805" y="104"/>
                      <a:pt x="805" y="104"/>
                    </a:cubicBezTo>
                    <a:cubicBezTo>
                      <a:pt x="669" y="4"/>
                      <a:pt x="457" y="0"/>
                      <a:pt x="276" y="110"/>
                    </a:cubicBezTo>
                    <a:close/>
                  </a:path>
                </a:pathLst>
              </a:custGeom>
              <a:solidFill>
                <a:srgbClr val="1395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1" name="Freeform 159"/>
              <p:cNvSpPr>
                <a:spLocks/>
              </p:cNvSpPr>
              <p:nvPr/>
            </p:nvSpPr>
            <p:spPr bwMode="auto">
              <a:xfrm>
                <a:off x="4471988" y="6257925"/>
                <a:ext cx="682625" cy="487363"/>
              </a:xfrm>
              <a:custGeom>
                <a:avLst/>
                <a:gdLst>
                  <a:gd name="T0" fmla="*/ 529 w 805"/>
                  <a:gd name="T1" fmla="*/ 109 h 575"/>
                  <a:gd name="T2" fmla="*/ 779 w 805"/>
                  <a:gd name="T3" fmla="*/ 575 h 575"/>
                  <a:gd name="T4" fmla="*/ 0 w 805"/>
                  <a:gd name="T5" fmla="*/ 104 h 575"/>
                  <a:gd name="T6" fmla="*/ 529 w 805"/>
                  <a:gd name="T7" fmla="*/ 109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5" h="575">
                    <a:moveTo>
                      <a:pt x="529" y="109"/>
                    </a:moveTo>
                    <a:cubicBezTo>
                      <a:pt x="710" y="219"/>
                      <a:pt x="805" y="408"/>
                      <a:pt x="779" y="575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36" y="3"/>
                      <a:pt x="348" y="0"/>
                      <a:pt x="529" y="109"/>
                    </a:cubicBezTo>
                    <a:close/>
                  </a:path>
                </a:pathLst>
              </a:custGeom>
              <a:solidFill>
                <a:srgbClr val="1395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2" name="Rectangle 161"/>
              <p:cNvSpPr>
                <a:spLocks noChangeArrowheads="1"/>
              </p:cNvSpPr>
              <p:nvPr/>
            </p:nvSpPr>
            <p:spPr bwMode="auto">
              <a:xfrm>
                <a:off x="4722813" y="7839075"/>
                <a:ext cx="1025525" cy="384175"/>
              </a:xfrm>
              <a:prstGeom prst="rect">
                <a:avLst/>
              </a:prstGeom>
              <a:solidFill>
                <a:srgbClr val="E771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3" name="Freeform 162"/>
              <p:cNvSpPr>
                <a:spLocks/>
              </p:cNvSpPr>
              <p:nvPr/>
            </p:nvSpPr>
            <p:spPr bwMode="auto">
              <a:xfrm>
                <a:off x="4786313" y="8223250"/>
                <a:ext cx="898525" cy="641350"/>
              </a:xfrm>
              <a:custGeom>
                <a:avLst/>
                <a:gdLst>
                  <a:gd name="T0" fmla="*/ 0 w 566"/>
                  <a:gd name="T1" fmla="*/ 0 h 404"/>
                  <a:gd name="T2" fmla="*/ 566 w 566"/>
                  <a:gd name="T3" fmla="*/ 0 h 404"/>
                  <a:gd name="T4" fmla="*/ 525 w 566"/>
                  <a:gd name="T5" fmla="*/ 404 h 404"/>
                  <a:gd name="T6" fmla="*/ 41 w 566"/>
                  <a:gd name="T7" fmla="*/ 404 h 404"/>
                  <a:gd name="T8" fmla="*/ 0 w 566"/>
                  <a:gd name="T9" fmla="*/ 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6" h="404">
                    <a:moveTo>
                      <a:pt x="0" y="0"/>
                    </a:moveTo>
                    <a:lnTo>
                      <a:pt x="566" y="0"/>
                    </a:lnTo>
                    <a:lnTo>
                      <a:pt x="525" y="404"/>
                    </a:lnTo>
                    <a:lnTo>
                      <a:pt x="41" y="40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798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2388B-2633-4E40-B904-1A3842AFF77B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32AA-1B70-4D11-B61C-0FAE7B5552B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6628686" y="4998865"/>
            <a:ext cx="4572999" cy="591299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2400" b="0">
                <a:solidFill>
                  <a:schemeClr val="tx1">
                    <a:lumMod val="50000"/>
                  </a:schemeClr>
                </a:solidFill>
                <a:effectLst/>
                <a:latin typeface="+mn-ea"/>
                <a:ea typeface="+mn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5758745" y="3544933"/>
            <a:ext cx="6318955" cy="133492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3600" b="1" kern="1000" baseline="0">
                <a:solidFill>
                  <a:srgbClr val="F7981D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258569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0" pos="4967" userDrawn="1">
          <p15:clr>
            <a:srgbClr val="FBAE40"/>
          </p15:clr>
        </p15:guide>
        <p15:guide id="1" orient="horz" pos="2160" userDrawn="1">
          <p15:clr>
            <a:srgbClr val="FBAE40"/>
          </p15:clr>
        </p15:guide>
        <p15:guide id="2" pos="662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2388B-2633-4E40-B904-1A3842AFF77B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32AA-1B70-4D11-B61C-0FAE7B555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123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1" y="365125"/>
            <a:ext cx="1182511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3" y="365125"/>
            <a:ext cx="7933269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2388B-2633-4E40-B904-1A3842AFF77B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32AA-1B70-4D11-B61C-0FAE7B555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75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09600" y="175819"/>
            <a:ext cx="10878259" cy="796011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2388B-2633-4E40-B904-1A3842AFF77B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32AA-1B70-4D11-B61C-0FAE7B555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998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098676" y="2108202"/>
            <a:ext cx="7994651" cy="1235075"/>
          </a:xfrm>
        </p:spPr>
        <p:txBody>
          <a:bodyPr anchor="b">
            <a:normAutofit/>
          </a:bodyPr>
          <a:lstStyle>
            <a:lvl1pPr algn="ctr">
              <a:defRPr sz="270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4050894" y="3400425"/>
            <a:ext cx="4090217" cy="357478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2388B-2633-4E40-B904-1A3842AFF77B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32AA-1B70-4D11-B61C-0FAE7B555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99240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3"/>
            <a:ext cx="5080000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3"/>
            <a:ext cx="5094116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2388B-2633-4E40-B904-1A3842AFF77B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32AA-1B70-4D11-B61C-0FAE7B555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168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6" y="2200274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4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2388B-2633-4E40-B904-1A3842AFF77B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32AA-1B70-4D11-B61C-0FAE7B555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047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2388B-2633-4E40-B904-1A3842AFF77B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32AA-1B70-4D11-B61C-0FAE7B555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545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2388B-2633-4E40-B904-1A3842AFF77B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32AA-1B70-4D11-B61C-0FAE7B555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891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1" y="533402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31"/>
            <a:ext cx="6172200" cy="487362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1" y="21336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2388B-2633-4E40-B904-1A3842AFF77B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32AA-1B70-4D11-B61C-0FAE7B555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283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9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2388B-2633-4E40-B904-1A3842AFF77B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32AA-1B70-4D11-B61C-0FAE7B555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884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图片 1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0" y="6644640"/>
            <a:ext cx="12192000" cy="213360"/>
          </a:xfrm>
          <a:prstGeom prst="rect">
            <a:avLst/>
          </a:prstGeom>
          <a:solidFill>
            <a:srgbClr val="94D2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11470639" y="5546174"/>
            <a:ext cx="385149" cy="1311826"/>
            <a:chOff x="-3379788" y="7304087"/>
            <a:chExt cx="1128713" cy="3817939"/>
          </a:xfrm>
        </p:grpSpPr>
        <p:sp>
          <p:nvSpPr>
            <p:cNvPr id="20" name="Freeform 51"/>
            <p:cNvSpPr>
              <a:spLocks/>
            </p:cNvSpPr>
            <p:nvPr/>
          </p:nvSpPr>
          <p:spPr bwMode="auto">
            <a:xfrm>
              <a:off x="-2711450" y="7991475"/>
              <a:ext cx="230188" cy="2297113"/>
            </a:xfrm>
            <a:custGeom>
              <a:avLst/>
              <a:gdLst>
                <a:gd name="T0" fmla="*/ 145 w 145"/>
                <a:gd name="T1" fmla="*/ 3 h 1447"/>
                <a:gd name="T2" fmla="*/ 80 w 145"/>
                <a:gd name="T3" fmla="*/ 1447 h 1447"/>
                <a:gd name="T4" fmla="*/ 0 w 145"/>
                <a:gd name="T5" fmla="*/ 1443 h 1447"/>
                <a:gd name="T6" fmla="*/ 65 w 145"/>
                <a:gd name="T7" fmla="*/ 0 h 1447"/>
                <a:gd name="T8" fmla="*/ 145 w 145"/>
                <a:gd name="T9" fmla="*/ 3 h 1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1447">
                  <a:moveTo>
                    <a:pt x="145" y="3"/>
                  </a:moveTo>
                  <a:lnTo>
                    <a:pt x="80" y="1447"/>
                  </a:lnTo>
                  <a:lnTo>
                    <a:pt x="0" y="1443"/>
                  </a:lnTo>
                  <a:lnTo>
                    <a:pt x="65" y="0"/>
                  </a:lnTo>
                  <a:lnTo>
                    <a:pt x="145" y="3"/>
                  </a:lnTo>
                  <a:close/>
                </a:path>
              </a:pathLst>
            </a:custGeom>
            <a:solidFill>
              <a:srgbClr val="139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52"/>
            <p:cNvSpPr>
              <a:spLocks/>
            </p:cNvSpPr>
            <p:nvPr/>
          </p:nvSpPr>
          <p:spPr bwMode="auto">
            <a:xfrm>
              <a:off x="-2711450" y="7991475"/>
              <a:ext cx="165100" cy="2293938"/>
            </a:xfrm>
            <a:custGeom>
              <a:avLst/>
              <a:gdLst>
                <a:gd name="T0" fmla="*/ 65 w 104"/>
                <a:gd name="T1" fmla="*/ 0 h 1445"/>
                <a:gd name="T2" fmla="*/ 104 w 104"/>
                <a:gd name="T3" fmla="*/ 1 h 1445"/>
                <a:gd name="T4" fmla="*/ 41 w 104"/>
                <a:gd name="T5" fmla="*/ 1445 h 1445"/>
                <a:gd name="T6" fmla="*/ 0 w 104"/>
                <a:gd name="T7" fmla="*/ 1443 h 1445"/>
                <a:gd name="T8" fmla="*/ 65 w 104"/>
                <a:gd name="T9" fmla="*/ 0 h 1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445">
                  <a:moveTo>
                    <a:pt x="65" y="0"/>
                  </a:moveTo>
                  <a:lnTo>
                    <a:pt x="104" y="1"/>
                  </a:lnTo>
                  <a:lnTo>
                    <a:pt x="41" y="1445"/>
                  </a:lnTo>
                  <a:lnTo>
                    <a:pt x="0" y="144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1A87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53"/>
            <p:cNvSpPr>
              <a:spLocks/>
            </p:cNvSpPr>
            <p:nvPr/>
          </p:nvSpPr>
          <p:spPr bwMode="auto">
            <a:xfrm>
              <a:off x="-2711450" y="10282238"/>
              <a:ext cx="127000" cy="195263"/>
            </a:xfrm>
            <a:custGeom>
              <a:avLst/>
              <a:gdLst>
                <a:gd name="T0" fmla="*/ 16 w 80"/>
                <a:gd name="T1" fmla="*/ 81 h 123"/>
                <a:gd name="T2" fmla="*/ 0 w 80"/>
                <a:gd name="T3" fmla="*/ 0 h 123"/>
                <a:gd name="T4" fmla="*/ 80 w 80"/>
                <a:gd name="T5" fmla="*/ 4 h 123"/>
                <a:gd name="T6" fmla="*/ 57 w 80"/>
                <a:gd name="T7" fmla="*/ 83 h 123"/>
                <a:gd name="T8" fmla="*/ 45 w 80"/>
                <a:gd name="T9" fmla="*/ 123 h 123"/>
                <a:gd name="T10" fmla="*/ 25 w 80"/>
                <a:gd name="T11" fmla="*/ 122 h 123"/>
                <a:gd name="T12" fmla="*/ 16 w 80"/>
                <a:gd name="T13" fmla="*/ 8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23">
                  <a:moveTo>
                    <a:pt x="16" y="81"/>
                  </a:moveTo>
                  <a:lnTo>
                    <a:pt x="0" y="0"/>
                  </a:lnTo>
                  <a:lnTo>
                    <a:pt x="80" y="4"/>
                  </a:lnTo>
                  <a:lnTo>
                    <a:pt x="57" y="83"/>
                  </a:lnTo>
                  <a:lnTo>
                    <a:pt x="45" y="123"/>
                  </a:lnTo>
                  <a:lnTo>
                    <a:pt x="25" y="122"/>
                  </a:lnTo>
                  <a:lnTo>
                    <a:pt x="16" y="81"/>
                  </a:lnTo>
                  <a:close/>
                </a:path>
              </a:pathLst>
            </a:custGeom>
            <a:solidFill>
              <a:srgbClr val="FBD1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54"/>
            <p:cNvSpPr>
              <a:spLocks/>
            </p:cNvSpPr>
            <p:nvPr/>
          </p:nvSpPr>
          <p:spPr bwMode="auto">
            <a:xfrm>
              <a:off x="-2671763" y="10475913"/>
              <a:ext cx="31750" cy="65088"/>
            </a:xfrm>
            <a:custGeom>
              <a:avLst/>
              <a:gdLst>
                <a:gd name="T0" fmla="*/ 0 w 20"/>
                <a:gd name="T1" fmla="*/ 0 h 41"/>
                <a:gd name="T2" fmla="*/ 20 w 20"/>
                <a:gd name="T3" fmla="*/ 1 h 41"/>
                <a:gd name="T4" fmla="*/ 8 w 20"/>
                <a:gd name="T5" fmla="*/ 41 h 41"/>
                <a:gd name="T6" fmla="*/ 0 w 20"/>
                <a:gd name="T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41">
                  <a:moveTo>
                    <a:pt x="0" y="0"/>
                  </a:moveTo>
                  <a:lnTo>
                    <a:pt x="20" y="1"/>
                  </a:lnTo>
                  <a:lnTo>
                    <a:pt x="8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55"/>
            <p:cNvSpPr>
              <a:spLocks/>
            </p:cNvSpPr>
            <p:nvPr/>
          </p:nvSpPr>
          <p:spPr bwMode="auto">
            <a:xfrm>
              <a:off x="-2608263" y="7799388"/>
              <a:ext cx="134938" cy="196850"/>
            </a:xfrm>
            <a:custGeom>
              <a:avLst/>
              <a:gdLst>
                <a:gd name="T0" fmla="*/ 0 w 85"/>
                <a:gd name="T1" fmla="*/ 121 h 124"/>
                <a:gd name="T2" fmla="*/ 80 w 85"/>
                <a:gd name="T3" fmla="*/ 124 h 124"/>
                <a:gd name="T4" fmla="*/ 85 w 85"/>
                <a:gd name="T5" fmla="*/ 4 h 124"/>
                <a:gd name="T6" fmla="*/ 5 w 85"/>
                <a:gd name="T7" fmla="*/ 0 h 124"/>
                <a:gd name="T8" fmla="*/ 0 w 85"/>
                <a:gd name="T9" fmla="*/ 12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24">
                  <a:moveTo>
                    <a:pt x="0" y="121"/>
                  </a:moveTo>
                  <a:lnTo>
                    <a:pt x="80" y="124"/>
                  </a:lnTo>
                  <a:lnTo>
                    <a:pt x="85" y="4"/>
                  </a:lnTo>
                  <a:lnTo>
                    <a:pt x="5" y="0"/>
                  </a:lnTo>
                  <a:lnTo>
                    <a:pt x="0" y="12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56"/>
            <p:cNvSpPr>
              <a:spLocks/>
            </p:cNvSpPr>
            <p:nvPr/>
          </p:nvSpPr>
          <p:spPr bwMode="auto">
            <a:xfrm>
              <a:off x="-2600325" y="7735888"/>
              <a:ext cx="130175" cy="69850"/>
            </a:xfrm>
            <a:custGeom>
              <a:avLst/>
              <a:gdLst>
                <a:gd name="T0" fmla="*/ 80 w 82"/>
                <a:gd name="T1" fmla="*/ 44 h 44"/>
                <a:gd name="T2" fmla="*/ 0 w 82"/>
                <a:gd name="T3" fmla="*/ 40 h 44"/>
                <a:gd name="T4" fmla="*/ 2 w 82"/>
                <a:gd name="T5" fmla="*/ 0 h 44"/>
                <a:gd name="T6" fmla="*/ 82 w 82"/>
                <a:gd name="T7" fmla="*/ 4 h 44"/>
                <a:gd name="T8" fmla="*/ 80 w 82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44">
                  <a:moveTo>
                    <a:pt x="80" y="44"/>
                  </a:moveTo>
                  <a:lnTo>
                    <a:pt x="0" y="40"/>
                  </a:lnTo>
                  <a:lnTo>
                    <a:pt x="2" y="0"/>
                  </a:lnTo>
                  <a:lnTo>
                    <a:pt x="82" y="4"/>
                  </a:lnTo>
                  <a:lnTo>
                    <a:pt x="80" y="44"/>
                  </a:lnTo>
                  <a:close/>
                </a:path>
              </a:pathLst>
            </a:custGeom>
            <a:solidFill>
              <a:srgbClr val="ED9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57"/>
            <p:cNvSpPr>
              <a:spLocks noChangeArrowheads="1"/>
            </p:cNvSpPr>
            <p:nvPr/>
          </p:nvSpPr>
          <p:spPr bwMode="auto">
            <a:xfrm>
              <a:off x="-2813050" y="7559675"/>
              <a:ext cx="127000" cy="229393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Rectangle 58"/>
            <p:cNvSpPr>
              <a:spLocks noChangeArrowheads="1"/>
            </p:cNvSpPr>
            <p:nvPr/>
          </p:nvSpPr>
          <p:spPr bwMode="auto">
            <a:xfrm>
              <a:off x="-2813050" y="7559675"/>
              <a:ext cx="63500" cy="2293938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59"/>
            <p:cNvSpPr>
              <a:spLocks/>
            </p:cNvSpPr>
            <p:nvPr/>
          </p:nvSpPr>
          <p:spPr bwMode="auto">
            <a:xfrm>
              <a:off x="-2813050" y="7367588"/>
              <a:ext cx="127000" cy="192088"/>
            </a:xfrm>
            <a:custGeom>
              <a:avLst/>
              <a:gdLst>
                <a:gd name="T0" fmla="*/ 20 w 80"/>
                <a:gd name="T1" fmla="*/ 40 h 121"/>
                <a:gd name="T2" fmla="*/ 0 w 80"/>
                <a:gd name="T3" fmla="*/ 121 h 121"/>
                <a:gd name="T4" fmla="*/ 80 w 80"/>
                <a:gd name="T5" fmla="*/ 121 h 121"/>
                <a:gd name="T6" fmla="*/ 60 w 80"/>
                <a:gd name="T7" fmla="*/ 40 h 121"/>
                <a:gd name="T8" fmla="*/ 50 w 80"/>
                <a:gd name="T9" fmla="*/ 0 h 121"/>
                <a:gd name="T10" fmla="*/ 30 w 80"/>
                <a:gd name="T11" fmla="*/ 0 h 121"/>
                <a:gd name="T12" fmla="*/ 20 w 80"/>
                <a:gd name="T13" fmla="*/ 4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21">
                  <a:moveTo>
                    <a:pt x="20" y="40"/>
                  </a:moveTo>
                  <a:lnTo>
                    <a:pt x="0" y="121"/>
                  </a:lnTo>
                  <a:lnTo>
                    <a:pt x="80" y="121"/>
                  </a:lnTo>
                  <a:lnTo>
                    <a:pt x="60" y="40"/>
                  </a:lnTo>
                  <a:lnTo>
                    <a:pt x="50" y="0"/>
                  </a:lnTo>
                  <a:lnTo>
                    <a:pt x="30" y="0"/>
                  </a:lnTo>
                  <a:lnTo>
                    <a:pt x="20" y="40"/>
                  </a:lnTo>
                  <a:close/>
                </a:path>
              </a:pathLst>
            </a:custGeom>
            <a:solidFill>
              <a:srgbClr val="FBD1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60"/>
            <p:cNvSpPr>
              <a:spLocks/>
            </p:cNvSpPr>
            <p:nvPr/>
          </p:nvSpPr>
          <p:spPr bwMode="auto">
            <a:xfrm>
              <a:off x="-2765425" y="7304087"/>
              <a:ext cx="31750" cy="63500"/>
            </a:xfrm>
            <a:custGeom>
              <a:avLst/>
              <a:gdLst>
                <a:gd name="T0" fmla="*/ 0 w 20"/>
                <a:gd name="T1" fmla="*/ 40 h 40"/>
                <a:gd name="T2" fmla="*/ 20 w 20"/>
                <a:gd name="T3" fmla="*/ 40 h 40"/>
                <a:gd name="T4" fmla="*/ 10 w 20"/>
                <a:gd name="T5" fmla="*/ 0 h 40"/>
                <a:gd name="T6" fmla="*/ 0 w 20"/>
                <a:gd name="T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40">
                  <a:moveTo>
                    <a:pt x="0" y="40"/>
                  </a:moveTo>
                  <a:lnTo>
                    <a:pt x="20" y="40"/>
                  </a:lnTo>
                  <a:lnTo>
                    <a:pt x="10" y="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Rectangle 61"/>
            <p:cNvSpPr>
              <a:spLocks noChangeArrowheads="1"/>
            </p:cNvSpPr>
            <p:nvPr/>
          </p:nvSpPr>
          <p:spPr bwMode="auto">
            <a:xfrm>
              <a:off x="-2813050" y="9853613"/>
              <a:ext cx="127000" cy="19208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62"/>
            <p:cNvSpPr>
              <a:spLocks noChangeArrowheads="1"/>
            </p:cNvSpPr>
            <p:nvPr/>
          </p:nvSpPr>
          <p:spPr bwMode="auto">
            <a:xfrm>
              <a:off x="-2813050" y="10045700"/>
              <a:ext cx="127000" cy="63500"/>
            </a:xfrm>
            <a:prstGeom prst="rect">
              <a:avLst/>
            </a:prstGeom>
            <a:solidFill>
              <a:srgbClr val="ED9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63"/>
            <p:cNvSpPr>
              <a:spLocks/>
            </p:cNvSpPr>
            <p:nvPr/>
          </p:nvSpPr>
          <p:spPr bwMode="auto">
            <a:xfrm>
              <a:off x="-3344863" y="8316913"/>
              <a:ext cx="222250" cy="2297113"/>
            </a:xfrm>
            <a:custGeom>
              <a:avLst/>
              <a:gdLst>
                <a:gd name="T0" fmla="*/ 81 w 140"/>
                <a:gd name="T1" fmla="*/ 0 h 1447"/>
                <a:gd name="T2" fmla="*/ 140 w 140"/>
                <a:gd name="T3" fmla="*/ 1444 h 1447"/>
                <a:gd name="T4" fmla="*/ 60 w 140"/>
                <a:gd name="T5" fmla="*/ 1447 h 1447"/>
                <a:gd name="T6" fmla="*/ 0 w 140"/>
                <a:gd name="T7" fmla="*/ 3 h 1447"/>
                <a:gd name="T8" fmla="*/ 81 w 140"/>
                <a:gd name="T9" fmla="*/ 0 h 1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1447">
                  <a:moveTo>
                    <a:pt x="81" y="0"/>
                  </a:moveTo>
                  <a:lnTo>
                    <a:pt x="140" y="1444"/>
                  </a:lnTo>
                  <a:lnTo>
                    <a:pt x="60" y="1447"/>
                  </a:lnTo>
                  <a:lnTo>
                    <a:pt x="0" y="3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F1C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64"/>
            <p:cNvSpPr>
              <a:spLocks/>
            </p:cNvSpPr>
            <p:nvPr/>
          </p:nvSpPr>
          <p:spPr bwMode="auto">
            <a:xfrm>
              <a:off x="-3344863" y="8318500"/>
              <a:ext cx="160338" cy="2295525"/>
            </a:xfrm>
            <a:custGeom>
              <a:avLst/>
              <a:gdLst>
                <a:gd name="T0" fmla="*/ 0 w 101"/>
                <a:gd name="T1" fmla="*/ 2 h 1446"/>
                <a:gd name="T2" fmla="*/ 40 w 101"/>
                <a:gd name="T3" fmla="*/ 0 h 1446"/>
                <a:gd name="T4" fmla="*/ 101 w 101"/>
                <a:gd name="T5" fmla="*/ 1445 h 1446"/>
                <a:gd name="T6" fmla="*/ 60 w 101"/>
                <a:gd name="T7" fmla="*/ 1446 h 1446"/>
                <a:gd name="T8" fmla="*/ 0 w 101"/>
                <a:gd name="T9" fmla="*/ 2 h 1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446">
                  <a:moveTo>
                    <a:pt x="0" y="2"/>
                  </a:moveTo>
                  <a:lnTo>
                    <a:pt x="40" y="0"/>
                  </a:lnTo>
                  <a:lnTo>
                    <a:pt x="101" y="1445"/>
                  </a:lnTo>
                  <a:lnTo>
                    <a:pt x="60" y="144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493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65"/>
            <p:cNvSpPr>
              <a:spLocks/>
            </p:cNvSpPr>
            <p:nvPr/>
          </p:nvSpPr>
          <p:spPr bwMode="auto">
            <a:xfrm>
              <a:off x="-3249613" y="10609263"/>
              <a:ext cx="127000" cy="193675"/>
            </a:xfrm>
            <a:custGeom>
              <a:avLst/>
              <a:gdLst>
                <a:gd name="T0" fmla="*/ 24 w 80"/>
                <a:gd name="T1" fmla="*/ 83 h 122"/>
                <a:gd name="T2" fmla="*/ 0 w 80"/>
                <a:gd name="T3" fmla="*/ 3 h 122"/>
                <a:gd name="T4" fmla="*/ 80 w 80"/>
                <a:gd name="T5" fmla="*/ 0 h 122"/>
                <a:gd name="T6" fmla="*/ 64 w 80"/>
                <a:gd name="T7" fmla="*/ 81 h 122"/>
                <a:gd name="T8" fmla="*/ 56 w 80"/>
                <a:gd name="T9" fmla="*/ 122 h 122"/>
                <a:gd name="T10" fmla="*/ 36 w 80"/>
                <a:gd name="T11" fmla="*/ 122 h 122"/>
                <a:gd name="T12" fmla="*/ 24 w 80"/>
                <a:gd name="T13" fmla="*/ 8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22">
                  <a:moveTo>
                    <a:pt x="24" y="83"/>
                  </a:moveTo>
                  <a:lnTo>
                    <a:pt x="0" y="3"/>
                  </a:lnTo>
                  <a:lnTo>
                    <a:pt x="80" y="0"/>
                  </a:lnTo>
                  <a:lnTo>
                    <a:pt x="64" y="81"/>
                  </a:lnTo>
                  <a:lnTo>
                    <a:pt x="56" y="122"/>
                  </a:lnTo>
                  <a:lnTo>
                    <a:pt x="36" y="122"/>
                  </a:lnTo>
                  <a:lnTo>
                    <a:pt x="24" y="83"/>
                  </a:lnTo>
                  <a:close/>
                </a:path>
              </a:pathLst>
            </a:custGeom>
            <a:solidFill>
              <a:srgbClr val="FBD1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66"/>
            <p:cNvSpPr>
              <a:spLocks/>
            </p:cNvSpPr>
            <p:nvPr/>
          </p:nvSpPr>
          <p:spPr bwMode="auto">
            <a:xfrm>
              <a:off x="-3192463" y="10802938"/>
              <a:ext cx="31750" cy="63500"/>
            </a:xfrm>
            <a:custGeom>
              <a:avLst/>
              <a:gdLst>
                <a:gd name="T0" fmla="*/ 0 w 20"/>
                <a:gd name="T1" fmla="*/ 0 h 40"/>
                <a:gd name="T2" fmla="*/ 20 w 20"/>
                <a:gd name="T3" fmla="*/ 0 h 40"/>
                <a:gd name="T4" fmla="*/ 11 w 20"/>
                <a:gd name="T5" fmla="*/ 40 h 40"/>
                <a:gd name="T6" fmla="*/ 0 w 20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40">
                  <a:moveTo>
                    <a:pt x="0" y="0"/>
                  </a:moveTo>
                  <a:lnTo>
                    <a:pt x="20" y="0"/>
                  </a:lnTo>
                  <a:lnTo>
                    <a:pt x="11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67"/>
            <p:cNvSpPr>
              <a:spLocks/>
            </p:cNvSpPr>
            <p:nvPr/>
          </p:nvSpPr>
          <p:spPr bwMode="auto">
            <a:xfrm>
              <a:off x="-3352800" y="8124825"/>
              <a:ext cx="136525" cy="196850"/>
            </a:xfrm>
            <a:custGeom>
              <a:avLst/>
              <a:gdLst>
                <a:gd name="T0" fmla="*/ 5 w 86"/>
                <a:gd name="T1" fmla="*/ 124 h 124"/>
                <a:gd name="T2" fmla="*/ 86 w 86"/>
                <a:gd name="T3" fmla="*/ 121 h 124"/>
                <a:gd name="T4" fmla="*/ 81 w 86"/>
                <a:gd name="T5" fmla="*/ 0 h 124"/>
                <a:gd name="T6" fmla="*/ 0 w 86"/>
                <a:gd name="T7" fmla="*/ 4 h 124"/>
                <a:gd name="T8" fmla="*/ 5 w 86"/>
                <a:gd name="T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24">
                  <a:moveTo>
                    <a:pt x="5" y="124"/>
                  </a:moveTo>
                  <a:lnTo>
                    <a:pt x="86" y="121"/>
                  </a:lnTo>
                  <a:lnTo>
                    <a:pt x="81" y="0"/>
                  </a:lnTo>
                  <a:lnTo>
                    <a:pt x="0" y="4"/>
                  </a:lnTo>
                  <a:lnTo>
                    <a:pt x="5" y="12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68"/>
            <p:cNvSpPr>
              <a:spLocks/>
            </p:cNvSpPr>
            <p:nvPr/>
          </p:nvSpPr>
          <p:spPr bwMode="auto">
            <a:xfrm>
              <a:off x="-3355975" y="8061325"/>
              <a:ext cx="131763" cy="69850"/>
            </a:xfrm>
            <a:custGeom>
              <a:avLst/>
              <a:gdLst>
                <a:gd name="T0" fmla="*/ 83 w 83"/>
                <a:gd name="T1" fmla="*/ 40 h 44"/>
                <a:gd name="T2" fmla="*/ 2 w 83"/>
                <a:gd name="T3" fmla="*/ 44 h 44"/>
                <a:gd name="T4" fmla="*/ 0 w 83"/>
                <a:gd name="T5" fmla="*/ 3 h 44"/>
                <a:gd name="T6" fmla="*/ 81 w 83"/>
                <a:gd name="T7" fmla="*/ 0 h 44"/>
                <a:gd name="T8" fmla="*/ 83 w 83"/>
                <a:gd name="T9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44">
                  <a:moveTo>
                    <a:pt x="83" y="40"/>
                  </a:moveTo>
                  <a:lnTo>
                    <a:pt x="2" y="44"/>
                  </a:lnTo>
                  <a:lnTo>
                    <a:pt x="0" y="3"/>
                  </a:lnTo>
                  <a:lnTo>
                    <a:pt x="81" y="0"/>
                  </a:lnTo>
                  <a:lnTo>
                    <a:pt x="83" y="40"/>
                  </a:lnTo>
                  <a:close/>
                </a:path>
              </a:pathLst>
            </a:custGeom>
            <a:solidFill>
              <a:srgbClr val="ED9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69"/>
            <p:cNvSpPr>
              <a:spLocks/>
            </p:cNvSpPr>
            <p:nvPr/>
          </p:nvSpPr>
          <p:spPr bwMode="auto">
            <a:xfrm>
              <a:off x="-2411413" y="8139113"/>
              <a:ext cx="73025" cy="131763"/>
            </a:xfrm>
            <a:custGeom>
              <a:avLst/>
              <a:gdLst>
                <a:gd name="T0" fmla="*/ 46 w 46"/>
                <a:gd name="T1" fmla="*/ 3 h 83"/>
                <a:gd name="T2" fmla="*/ 41 w 46"/>
                <a:gd name="T3" fmla="*/ 83 h 83"/>
                <a:gd name="T4" fmla="*/ 0 w 46"/>
                <a:gd name="T5" fmla="*/ 81 h 83"/>
                <a:gd name="T6" fmla="*/ 5 w 46"/>
                <a:gd name="T7" fmla="*/ 0 h 83"/>
                <a:gd name="T8" fmla="*/ 46 w 46"/>
                <a:gd name="T9" fmla="*/ 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83">
                  <a:moveTo>
                    <a:pt x="46" y="3"/>
                  </a:moveTo>
                  <a:lnTo>
                    <a:pt x="41" y="83"/>
                  </a:lnTo>
                  <a:lnTo>
                    <a:pt x="0" y="81"/>
                  </a:lnTo>
                  <a:lnTo>
                    <a:pt x="5" y="0"/>
                  </a:lnTo>
                  <a:lnTo>
                    <a:pt x="46" y="3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70"/>
            <p:cNvSpPr>
              <a:spLocks/>
            </p:cNvSpPr>
            <p:nvPr/>
          </p:nvSpPr>
          <p:spPr bwMode="auto">
            <a:xfrm>
              <a:off x="-2589213" y="8453438"/>
              <a:ext cx="261938" cy="2251075"/>
            </a:xfrm>
            <a:custGeom>
              <a:avLst/>
              <a:gdLst>
                <a:gd name="T0" fmla="*/ 165 w 165"/>
                <a:gd name="T1" fmla="*/ 4 h 1418"/>
                <a:gd name="T2" fmla="*/ 79 w 165"/>
                <a:gd name="T3" fmla="*/ 1418 h 1418"/>
                <a:gd name="T4" fmla="*/ 0 w 165"/>
                <a:gd name="T5" fmla="*/ 1414 h 1418"/>
                <a:gd name="T6" fmla="*/ 85 w 165"/>
                <a:gd name="T7" fmla="*/ 0 h 1418"/>
                <a:gd name="T8" fmla="*/ 165 w 165"/>
                <a:gd name="T9" fmla="*/ 4 h 1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" h="1418">
                  <a:moveTo>
                    <a:pt x="165" y="4"/>
                  </a:moveTo>
                  <a:lnTo>
                    <a:pt x="79" y="1418"/>
                  </a:lnTo>
                  <a:lnTo>
                    <a:pt x="0" y="1414"/>
                  </a:lnTo>
                  <a:lnTo>
                    <a:pt x="85" y="0"/>
                  </a:lnTo>
                  <a:lnTo>
                    <a:pt x="165" y="4"/>
                  </a:ln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71"/>
            <p:cNvSpPr>
              <a:spLocks/>
            </p:cNvSpPr>
            <p:nvPr/>
          </p:nvSpPr>
          <p:spPr bwMode="auto">
            <a:xfrm>
              <a:off x="-2589213" y="8453438"/>
              <a:ext cx="200025" cy="2247900"/>
            </a:xfrm>
            <a:custGeom>
              <a:avLst/>
              <a:gdLst>
                <a:gd name="T0" fmla="*/ 85 w 126"/>
                <a:gd name="T1" fmla="*/ 0 h 1416"/>
                <a:gd name="T2" fmla="*/ 126 w 126"/>
                <a:gd name="T3" fmla="*/ 2 h 1416"/>
                <a:gd name="T4" fmla="*/ 40 w 126"/>
                <a:gd name="T5" fmla="*/ 1416 h 1416"/>
                <a:gd name="T6" fmla="*/ 0 w 126"/>
                <a:gd name="T7" fmla="*/ 1414 h 1416"/>
                <a:gd name="T8" fmla="*/ 85 w 126"/>
                <a:gd name="T9" fmla="*/ 0 h 1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416">
                  <a:moveTo>
                    <a:pt x="85" y="0"/>
                  </a:moveTo>
                  <a:lnTo>
                    <a:pt x="126" y="2"/>
                  </a:lnTo>
                  <a:lnTo>
                    <a:pt x="40" y="1416"/>
                  </a:lnTo>
                  <a:lnTo>
                    <a:pt x="0" y="1414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72"/>
            <p:cNvSpPr>
              <a:spLocks/>
            </p:cNvSpPr>
            <p:nvPr/>
          </p:nvSpPr>
          <p:spPr bwMode="auto">
            <a:xfrm>
              <a:off x="-2589213" y="10698163"/>
              <a:ext cx="125413" cy="195263"/>
            </a:xfrm>
            <a:custGeom>
              <a:avLst/>
              <a:gdLst>
                <a:gd name="T0" fmla="*/ 15 w 79"/>
                <a:gd name="T1" fmla="*/ 81 h 123"/>
                <a:gd name="T2" fmla="*/ 0 w 79"/>
                <a:gd name="T3" fmla="*/ 0 h 123"/>
                <a:gd name="T4" fmla="*/ 79 w 79"/>
                <a:gd name="T5" fmla="*/ 4 h 123"/>
                <a:gd name="T6" fmla="*/ 54 w 79"/>
                <a:gd name="T7" fmla="*/ 83 h 123"/>
                <a:gd name="T8" fmla="*/ 42 w 79"/>
                <a:gd name="T9" fmla="*/ 123 h 123"/>
                <a:gd name="T10" fmla="*/ 23 w 79"/>
                <a:gd name="T11" fmla="*/ 121 h 123"/>
                <a:gd name="T12" fmla="*/ 15 w 79"/>
                <a:gd name="T13" fmla="*/ 8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23">
                  <a:moveTo>
                    <a:pt x="15" y="81"/>
                  </a:moveTo>
                  <a:lnTo>
                    <a:pt x="0" y="0"/>
                  </a:lnTo>
                  <a:lnTo>
                    <a:pt x="79" y="4"/>
                  </a:lnTo>
                  <a:lnTo>
                    <a:pt x="54" y="83"/>
                  </a:lnTo>
                  <a:lnTo>
                    <a:pt x="42" y="123"/>
                  </a:lnTo>
                  <a:lnTo>
                    <a:pt x="23" y="121"/>
                  </a:lnTo>
                  <a:lnTo>
                    <a:pt x="15" y="81"/>
                  </a:ln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73"/>
            <p:cNvSpPr>
              <a:spLocks/>
            </p:cNvSpPr>
            <p:nvPr/>
          </p:nvSpPr>
          <p:spPr bwMode="auto">
            <a:xfrm>
              <a:off x="-2552700" y="10890250"/>
              <a:ext cx="30163" cy="65088"/>
            </a:xfrm>
            <a:custGeom>
              <a:avLst/>
              <a:gdLst>
                <a:gd name="T0" fmla="*/ 0 w 19"/>
                <a:gd name="T1" fmla="*/ 0 h 41"/>
                <a:gd name="T2" fmla="*/ 19 w 19"/>
                <a:gd name="T3" fmla="*/ 2 h 41"/>
                <a:gd name="T4" fmla="*/ 7 w 19"/>
                <a:gd name="T5" fmla="*/ 41 h 41"/>
                <a:gd name="T6" fmla="*/ 0 w 19"/>
                <a:gd name="T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41">
                  <a:moveTo>
                    <a:pt x="0" y="0"/>
                  </a:moveTo>
                  <a:lnTo>
                    <a:pt x="19" y="2"/>
                  </a:lnTo>
                  <a:lnTo>
                    <a:pt x="7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74"/>
            <p:cNvSpPr>
              <a:spLocks/>
            </p:cNvSpPr>
            <p:nvPr/>
          </p:nvSpPr>
          <p:spPr bwMode="auto">
            <a:xfrm>
              <a:off x="-2454275" y="8261350"/>
              <a:ext cx="138113" cy="198438"/>
            </a:xfrm>
            <a:custGeom>
              <a:avLst/>
              <a:gdLst>
                <a:gd name="T0" fmla="*/ 0 w 87"/>
                <a:gd name="T1" fmla="*/ 121 h 125"/>
                <a:gd name="T2" fmla="*/ 80 w 87"/>
                <a:gd name="T3" fmla="*/ 125 h 125"/>
                <a:gd name="T4" fmla="*/ 87 w 87"/>
                <a:gd name="T5" fmla="*/ 5 h 125"/>
                <a:gd name="T6" fmla="*/ 7 w 87"/>
                <a:gd name="T7" fmla="*/ 0 h 125"/>
                <a:gd name="T8" fmla="*/ 0 w 87"/>
                <a:gd name="T9" fmla="*/ 12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125">
                  <a:moveTo>
                    <a:pt x="0" y="121"/>
                  </a:moveTo>
                  <a:lnTo>
                    <a:pt x="80" y="125"/>
                  </a:lnTo>
                  <a:lnTo>
                    <a:pt x="87" y="5"/>
                  </a:lnTo>
                  <a:lnTo>
                    <a:pt x="7" y="0"/>
                  </a:lnTo>
                  <a:lnTo>
                    <a:pt x="0" y="121"/>
                  </a:ln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75"/>
            <p:cNvSpPr>
              <a:spLocks/>
            </p:cNvSpPr>
            <p:nvPr/>
          </p:nvSpPr>
          <p:spPr bwMode="auto">
            <a:xfrm>
              <a:off x="-2443163" y="8197850"/>
              <a:ext cx="131763" cy="71438"/>
            </a:xfrm>
            <a:custGeom>
              <a:avLst/>
              <a:gdLst>
                <a:gd name="T0" fmla="*/ 80 w 83"/>
                <a:gd name="T1" fmla="*/ 45 h 45"/>
                <a:gd name="T2" fmla="*/ 0 w 83"/>
                <a:gd name="T3" fmla="*/ 40 h 45"/>
                <a:gd name="T4" fmla="*/ 3 w 83"/>
                <a:gd name="T5" fmla="*/ 0 h 45"/>
                <a:gd name="T6" fmla="*/ 83 w 83"/>
                <a:gd name="T7" fmla="*/ 5 h 45"/>
                <a:gd name="T8" fmla="*/ 80 w 83"/>
                <a:gd name="T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45">
                  <a:moveTo>
                    <a:pt x="80" y="45"/>
                  </a:moveTo>
                  <a:lnTo>
                    <a:pt x="0" y="40"/>
                  </a:lnTo>
                  <a:lnTo>
                    <a:pt x="3" y="0"/>
                  </a:lnTo>
                  <a:lnTo>
                    <a:pt x="83" y="5"/>
                  </a:lnTo>
                  <a:lnTo>
                    <a:pt x="80" y="45"/>
                  </a:ln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76"/>
            <p:cNvSpPr>
              <a:spLocks/>
            </p:cNvSpPr>
            <p:nvPr/>
          </p:nvSpPr>
          <p:spPr bwMode="auto">
            <a:xfrm>
              <a:off x="-2324100" y="8240713"/>
              <a:ext cx="42863" cy="174625"/>
            </a:xfrm>
            <a:custGeom>
              <a:avLst/>
              <a:gdLst>
                <a:gd name="T0" fmla="*/ 27 w 27"/>
                <a:gd name="T1" fmla="*/ 0 h 110"/>
                <a:gd name="T2" fmla="*/ 20 w 27"/>
                <a:gd name="T3" fmla="*/ 110 h 110"/>
                <a:gd name="T4" fmla="*/ 0 w 27"/>
                <a:gd name="T5" fmla="*/ 108 h 110"/>
                <a:gd name="T6" fmla="*/ 7 w 27"/>
                <a:gd name="T7" fmla="*/ 0 h 110"/>
                <a:gd name="T8" fmla="*/ 27 w 27"/>
                <a:gd name="T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10">
                  <a:moveTo>
                    <a:pt x="27" y="0"/>
                  </a:moveTo>
                  <a:lnTo>
                    <a:pt x="20" y="110"/>
                  </a:lnTo>
                  <a:lnTo>
                    <a:pt x="0" y="108"/>
                  </a:lnTo>
                  <a:lnTo>
                    <a:pt x="7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77"/>
            <p:cNvSpPr>
              <a:spLocks/>
            </p:cNvSpPr>
            <p:nvPr/>
          </p:nvSpPr>
          <p:spPr bwMode="auto">
            <a:xfrm>
              <a:off x="-2338388" y="8275638"/>
              <a:ext cx="87313" cy="906463"/>
            </a:xfrm>
            <a:custGeom>
              <a:avLst/>
              <a:gdLst>
                <a:gd name="T0" fmla="*/ 55 w 55"/>
                <a:gd name="T1" fmla="*/ 0 h 571"/>
                <a:gd name="T2" fmla="*/ 20 w 55"/>
                <a:gd name="T3" fmla="*/ 571 h 571"/>
                <a:gd name="T4" fmla="*/ 0 w 55"/>
                <a:gd name="T5" fmla="*/ 570 h 571"/>
                <a:gd name="T6" fmla="*/ 34 w 55"/>
                <a:gd name="T7" fmla="*/ 0 h 571"/>
                <a:gd name="T8" fmla="*/ 55 w 55"/>
                <a:gd name="T9" fmla="*/ 0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71">
                  <a:moveTo>
                    <a:pt x="55" y="0"/>
                  </a:moveTo>
                  <a:lnTo>
                    <a:pt x="20" y="571"/>
                  </a:lnTo>
                  <a:lnTo>
                    <a:pt x="0" y="570"/>
                  </a:lnTo>
                  <a:lnTo>
                    <a:pt x="34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Rectangle 78"/>
            <p:cNvSpPr>
              <a:spLocks noChangeArrowheads="1"/>
            </p:cNvSpPr>
            <p:nvPr/>
          </p:nvSpPr>
          <p:spPr bwMode="auto">
            <a:xfrm>
              <a:off x="-3109913" y="8278813"/>
              <a:ext cx="400050" cy="2039938"/>
            </a:xfrm>
            <a:prstGeom prst="rect">
              <a:avLst/>
            </a:prstGeom>
            <a:solidFill>
              <a:srgbClr val="F1C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Rectangle 79"/>
            <p:cNvSpPr>
              <a:spLocks noChangeArrowheads="1"/>
            </p:cNvSpPr>
            <p:nvPr/>
          </p:nvSpPr>
          <p:spPr bwMode="auto">
            <a:xfrm>
              <a:off x="-2730500" y="8278813"/>
              <a:ext cx="25400" cy="2039938"/>
            </a:xfrm>
            <a:prstGeom prst="rect">
              <a:avLst/>
            </a:prstGeom>
            <a:solidFill>
              <a:srgbClr val="E493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Oval 80"/>
            <p:cNvSpPr>
              <a:spLocks noChangeArrowheads="1"/>
            </p:cNvSpPr>
            <p:nvPr/>
          </p:nvSpPr>
          <p:spPr bwMode="auto">
            <a:xfrm>
              <a:off x="-2946400" y="8369300"/>
              <a:ext cx="77788" cy="77788"/>
            </a:xfrm>
            <a:prstGeom prst="ellipse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Rectangle 81"/>
            <p:cNvSpPr>
              <a:spLocks noChangeArrowheads="1"/>
            </p:cNvSpPr>
            <p:nvPr/>
          </p:nvSpPr>
          <p:spPr bwMode="auto">
            <a:xfrm>
              <a:off x="-3090863" y="8288338"/>
              <a:ext cx="3175" cy="2020888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Rectangle 82"/>
            <p:cNvSpPr>
              <a:spLocks noChangeArrowheads="1"/>
            </p:cNvSpPr>
            <p:nvPr/>
          </p:nvSpPr>
          <p:spPr bwMode="auto">
            <a:xfrm>
              <a:off x="-3109913" y="10306050"/>
              <a:ext cx="20638" cy="3175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Rectangle 83"/>
            <p:cNvSpPr>
              <a:spLocks noChangeArrowheads="1"/>
            </p:cNvSpPr>
            <p:nvPr/>
          </p:nvSpPr>
          <p:spPr bwMode="auto">
            <a:xfrm>
              <a:off x="-3109913" y="10266363"/>
              <a:ext cx="20638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Rectangle 84"/>
            <p:cNvSpPr>
              <a:spLocks noChangeArrowheads="1"/>
            </p:cNvSpPr>
            <p:nvPr/>
          </p:nvSpPr>
          <p:spPr bwMode="auto">
            <a:xfrm>
              <a:off x="-3109913" y="10225088"/>
              <a:ext cx="20638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Rectangle 85"/>
            <p:cNvSpPr>
              <a:spLocks noChangeArrowheads="1"/>
            </p:cNvSpPr>
            <p:nvPr/>
          </p:nvSpPr>
          <p:spPr bwMode="auto">
            <a:xfrm>
              <a:off x="-3109913" y="10185400"/>
              <a:ext cx="20638" cy="3175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Rectangle 86"/>
            <p:cNvSpPr>
              <a:spLocks noChangeArrowheads="1"/>
            </p:cNvSpPr>
            <p:nvPr/>
          </p:nvSpPr>
          <p:spPr bwMode="auto">
            <a:xfrm>
              <a:off x="-3109913" y="10144125"/>
              <a:ext cx="20638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Rectangle 87"/>
            <p:cNvSpPr>
              <a:spLocks noChangeArrowheads="1"/>
            </p:cNvSpPr>
            <p:nvPr/>
          </p:nvSpPr>
          <p:spPr bwMode="auto">
            <a:xfrm>
              <a:off x="-3109913" y="10104438"/>
              <a:ext cx="20638" cy="3175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Rectangle 88"/>
            <p:cNvSpPr>
              <a:spLocks noChangeArrowheads="1"/>
            </p:cNvSpPr>
            <p:nvPr/>
          </p:nvSpPr>
          <p:spPr bwMode="auto">
            <a:xfrm>
              <a:off x="-3109913" y="10064750"/>
              <a:ext cx="20638" cy="3175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Rectangle 89"/>
            <p:cNvSpPr>
              <a:spLocks noChangeArrowheads="1"/>
            </p:cNvSpPr>
            <p:nvPr/>
          </p:nvSpPr>
          <p:spPr bwMode="auto">
            <a:xfrm>
              <a:off x="-3109913" y="10023475"/>
              <a:ext cx="20638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Rectangle 90"/>
            <p:cNvSpPr>
              <a:spLocks noChangeArrowheads="1"/>
            </p:cNvSpPr>
            <p:nvPr/>
          </p:nvSpPr>
          <p:spPr bwMode="auto">
            <a:xfrm>
              <a:off x="-3109913" y="9982200"/>
              <a:ext cx="20638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Rectangle 91"/>
            <p:cNvSpPr>
              <a:spLocks noChangeArrowheads="1"/>
            </p:cNvSpPr>
            <p:nvPr/>
          </p:nvSpPr>
          <p:spPr bwMode="auto">
            <a:xfrm>
              <a:off x="-3109913" y="9942513"/>
              <a:ext cx="20638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Rectangle 92"/>
            <p:cNvSpPr>
              <a:spLocks noChangeArrowheads="1"/>
            </p:cNvSpPr>
            <p:nvPr/>
          </p:nvSpPr>
          <p:spPr bwMode="auto">
            <a:xfrm>
              <a:off x="-3109913" y="9901238"/>
              <a:ext cx="20638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Rectangle 93"/>
            <p:cNvSpPr>
              <a:spLocks noChangeArrowheads="1"/>
            </p:cNvSpPr>
            <p:nvPr/>
          </p:nvSpPr>
          <p:spPr bwMode="auto">
            <a:xfrm>
              <a:off x="-3109913" y="9861550"/>
              <a:ext cx="20638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Rectangle 94"/>
            <p:cNvSpPr>
              <a:spLocks noChangeArrowheads="1"/>
            </p:cNvSpPr>
            <p:nvPr/>
          </p:nvSpPr>
          <p:spPr bwMode="auto">
            <a:xfrm>
              <a:off x="-3109913" y="9821863"/>
              <a:ext cx="20638" cy="3175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Rectangle 95"/>
            <p:cNvSpPr>
              <a:spLocks noChangeArrowheads="1"/>
            </p:cNvSpPr>
            <p:nvPr/>
          </p:nvSpPr>
          <p:spPr bwMode="auto">
            <a:xfrm>
              <a:off x="-3109913" y="9780588"/>
              <a:ext cx="20638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Rectangle 96"/>
            <p:cNvSpPr>
              <a:spLocks noChangeArrowheads="1"/>
            </p:cNvSpPr>
            <p:nvPr/>
          </p:nvSpPr>
          <p:spPr bwMode="auto">
            <a:xfrm>
              <a:off x="-3109913" y="9740900"/>
              <a:ext cx="20638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Rectangle 97"/>
            <p:cNvSpPr>
              <a:spLocks noChangeArrowheads="1"/>
            </p:cNvSpPr>
            <p:nvPr/>
          </p:nvSpPr>
          <p:spPr bwMode="auto">
            <a:xfrm>
              <a:off x="-3109913" y="9699625"/>
              <a:ext cx="20638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Rectangle 98"/>
            <p:cNvSpPr>
              <a:spLocks noChangeArrowheads="1"/>
            </p:cNvSpPr>
            <p:nvPr/>
          </p:nvSpPr>
          <p:spPr bwMode="auto">
            <a:xfrm>
              <a:off x="-3109913" y="9659938"/>
              <a:ext cx="20638" cy="3175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Rectangle 99"/>
            <p:cNvSpPr>
              <a:spLocks noChangeArrowheads="1"/>
            </p:cNvSpPr>
            <p:nvPr/>
          </p:nvSpPr>
          <p:spPr bwMode="auto">
            <a:xfrm>
              <a:off x="-3109913" y="9620250"/>
              <a:ext cx="20638" cy="3175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Rectangle 100"/>
            <p:cNvSpPr>
              <a:spLocks noChangeArrowheads="1"/>
            </p:cNvSpPr>
            <p:nvPr/>
          </p:nvSpPr>
          <p:spPr bwMode="auto">
            <a:xfrm>
              <a:off x="-3109913" y="9578975"/>
              <a:ext cx="20638" cy="3175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Rectangle 101"/>
            <p:cNvSpPr>
              <a:spLocks noChangeArrowheads="1"/>
            </p:cNvSpPr>
            <p:nvPr/>
          </p:nvSpPr>
          <p:spPr bwMode="auto">
            <a:xfrm>
              <a:off x="-3109913" y="9539288"/>
              <a:ext cx="20638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Rectangle 102"/>
            <p:cNvSpPr>
              <a:spLocks noChangeArrowheads="1"/>
            </p:cNvSpPr>
            <p:nvPr/>
          </p:nvSpPr>
          <p:spPr bwMode="auto">
            <a:xfrm>
              <a:off x="-3109913" y="9498013"/>
              <a:ext cx="20638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Rectangle 103"/>
            <p:cNvSpPr>
              <a:spLocks noChangeArrowheads="1"/>
            </p:cNvSpPr>
            <p:nvPr/>
          </p:nvSpPr>
          <p:spPr bwMode="auto">
            <a:xfrm>
              <a:off x="-3109913" y="9458325"/>
              <a:ext cx="20638" cy="3175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Rectangle 104"/>
            <p:cNvSpPr>
              <a:spLocks noChangeArrowheads="1"/>
            </p:cNvSpPr>
            <p:nvPr/>
          </p:nvSpPr>
          <p:spPr bwMode="auto">
            <a:xfrm>
              <a:off x="-3109913" y="9417050"/>
              <a:ext cx="20638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Rectangle 105"/>
            <p:cNvSpPr>
              <a:spLocks noChangeArrowheads="1"/>
            </p:cNvSpPr>
            <p:nvPr/>
          </p:nvSpPr>
          <p:spPr bwMode="auto">
            <a:xfrm>
              <a:off x="-3109913" y="9377363"/>
              <a:ext cx="20638" cy="3175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Rectangle 106"/>
            <p:cNvSpPr>
              <a:spLocks noChangeArrowheads="1"/>
            </p:cNvSpPr>
            <p:nvPr/>
          </p:nvSpPr>
          <p:spPr bwMode="auto">
            <a:xfrm>
              <a:off x="-3109913" y="9337675"/>
              <a:ext cx="20638" cy="3175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Rectangle 107"/>
            <p:cNvSpPr>
              <a:spLocks noChangeArrowheads="1"/>
            </p:cNvSpPr>
            <p:nvPr/>
          </p:nvSpPr>
          <p:spPr bwMode="auto">
            <a:xfrm>
              <a:off x="-3109913" y="9296400"/>
              <a:ext cx="20638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Rectangle 108"/>
            <p:cNvSpPr>
              <a:spLocks noChangeArrowheads="1"/>
            </p:cNvSpPr>
            <p:nvPr/>
          </p:nvSpPr>
          <p:spPr bwMode="auto">
            <a:xfrm>
              <a:off x="-3109913" y="9255125"/>
              <a:ext cx="20638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Rectangle 109"/>
            <p:cNvSpPr>
              <a:spLocks noChangeArrowheads="1"/>
            </p:cNvSpPr>
            <p:nvPr/>
          </p:nvSpPr>
          <p:spPr bwMode="auto">
            <a:xfrm>
              <a:off x="-3109913" y="9215438"/>
              <a:ext cx="20638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Rectangle 110"/>
            <p:cNvSpPr>
              <a:spLocks noChangeArrowheads="1"/>
            </p:cNvSpPr>
            <p:nvPr/>
          </p:nvSpPr>
          <p:spPr bwMode="auto">
            <a:xfrm>
              <a:off x="-3109913" y="9174163"/>
              <a:ext cx="20638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Rectangle 111"/>
            <p:cNvSpPr>
              <a:spLocks noChangeArrowheads="1"/>
            </p:cNvSpPr>
            <p:nvPr/>
          </p:nvSpPr>
          <p:spPr bwMode="auto">
            <a:xfrm>
              <a:off x="-3109913" y="9134475"/>
              <a:ext cx="20638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Rectangle 112"/>
            <p:cNvSpPr>
              <a:spLocks noChangeArrowheads="1"/>
            </p:cNvSpPr>
            <p:nvPr/>
          </p:nvSpPr>
          <p:spPr bwMode="auto">
            <a:xfrm>
              <a:off x="-3109913" y="9094788"/>
              <a:ext cx="20638" cy="3175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Rectangle 113"/>
            <p:cNvSpPr>
              <a:spLocks noChangeArrowheads="1"/>
            </p:cNvSpPr>
            <p:nvPr/>
          </p:nvSpPr>
          <p:spPr bwMode="auto">
            <a:xfrm>
              <a:off x="-3109913" y="9053513"/>
              <a:ext cx="20638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Rectangle 114"/>
            <p:cNvSpPr>
              <a:spLocks noChangeArrowheads="1"/>
            </p:cNvSpPr>
            <p:nvPr/>
          </p:nvSpPr>
          <p:spPr bwMode="auto">
            <a:xfrm>
              <a:off x="-3109913" y="9013825"/>
              <a:ext cx="20638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Rectangle 115"/>
            <p:cNvSpPr>
              <a:spLocks noChangeArrowheads="1"/>
            </p:cNvSpPr>
            <p:nvPr/>
          </p:nvSpPr>
          <p:spPr bwMode="auto">
            <a:xfrm>
              <a:off x="-3109913" y="8972550"/>
              <a:ext cx="20638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Rectangle 116"/>
            <p:cNvSpPr>
              <a:spLocks noChangeArrowheads="1"/>
            </p:cNvSpPr>
            <p:nvPr/>
          </p:nvSpPr>
          <p:spPr bwMode="auto">
            <a:xfrm>
              <a:off x="-3109913" y="8932863"/>
              <a:ext cx="20638" cy="3175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Rectangle 117"/>
            <p:cNvSpPr>
              <a:spLocks noChangeArrowheads="1"/>
            </p:cNvSpPr>
            <p:nvPr/>
          </p:nvSpPr>
          <p:spPr bwMode="auto">
            <a:xfrm>
              <a:off x="-3109913" y="8893175"/>
              <a:ext cx="20638" cy="3175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Rectangle 118"/>
            <p:cNvSpPr>
              <a:spLocks noChangeArrowheads="1"/>
            </p:cNvSpPr>
            <p:nvPr/>
          </p:nvSpPr>
          <p:spPr bwMode="auto">
            <a:xfrm>
              <a:off x="-3109913" y="8851900"/>
              <a:ext cx="20638" cy="3175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Rectangle 119"/>
            <p:cNvSpPr>
              <a:spLocks noChangeArrowheads="1"/>
            </p:cNvSpPr>
            <p:nvPr/>
          </p:nvSpPr>
          <p:spPr bwMode="auto">
            <a:xfrm>
              <a:off x="-3109913" y="8812213"/>
              <a:ext cx="20638" cy="3175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Rectangle 120"/>
            <p:cNvSpPr>
              <a:spLocks noChangeArrowheads="1"/>
            </p:cNvSpPr>
            <p:nvPr/>
          </p:nvSpPr>
          <p:spPr bwMode="auto">
            <a:xfrm>
              <a:off x="-3109913" y="8770938"/>
              <a:ext cx="20638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Rectangle 121"/>
            <p:cNvSpPr>
              <a:spLocks noChangeArrowheads="1"/>
            </p:cNvSpPr>
            <p:nvPr/>
          </p:nvSpPr>
          <p:spPr bwMode="auto">
            <a:xfrm>
              <a:off x="-3109913" y="8731250"/>
              <a:ext cx="20638" cy="3175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Rectangle 122"/>
            <p:cNvSpPr>
              <a:spLocks noChangeArrowheads="1"/>
            </p:cNvSpPr>
            <p:nvPr/>
          </p:nvSpPr>
          <p:spPr bwMode="auto">
            <a:xfrm>
              <a:off x="-3109913" y="8689975"/>
              <a:ext cx="20638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Rectangle 123"/>
            <p:cNvSpPr>
              <a:spLocks noChangeArrowheads="1"/>
            </p:cNvSpPr>
            <p:nvPr/>
          </p:nvSpPr>
          <p:spPr bwMode="auto">
            <a:xfrm>
              <a:off x="-3109913" y="8650288"/>
              <a:ext cx="20638" cy="3175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Rectangle 124"/>
            <p:cNvSpPr>
              <a:spLocks noChangeArrowheads="1"/>
            </p:cNvSpPr>
            <p:nvPr/>
          </p:nvSpPr>
          <p:spPr bwMode="auto">
            <a:xfrm>
              <a:off x="-3109913" y="8610600"/>
              <a:ext cx="20638" cy="3175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Rectangle 125"/>
            <p:cNvSpPr>
              <a:spLocks noChangeArrowheads="1"/>
            </p:cNvSpPr>
            <p:nvPr/>
          </p:nvSpPr>
          <p:spPr bwMode="auto">
            <a:xfrm>
              <a:off x="-3109913" y="8569325"/>
              <a:ext cx="20638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Rectangle 126"/>
            <p:cNvSpPr>
              <a:spLocks noChangeArrowheads="1"/>
            </p:cNvSpPr>
            <p:nvPr/>
          </p:nvSpPr>
          <p:spPr bwMode="auto">
            <a:xfrm>
              <a:off x="-3109913" y="8528050"/>
              <a:ext cx="20638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Rectangle 127"/>
            <p:cNvSpPr>
              <a:spLocks noChangeArrowheads="1"/>
            </p:cNvSpPr>
            <p:nvPr/>
          </p:nvSpPr>
          <p:spPr bwMode="auto">
            <a:xfrm>
              <a:off x="-3109913" y="8488363"/>
              <a:ext cx="20638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Rectangle 128"/>
            <p:cNvSpPr>
              <a:spLocks noChangeArrowheads="1"/>
            </p:cNvSpPr>
            <p:nvPr/>
          </p:nvSpPr>
          <p:spPr bwMode="auto">
            <a:xfrm>
              <a:off x="-3109913" y="8448675"/>
              <a:ext cx="20638" cy="3175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Rectangle 129"/>
            <p:cNvSpPr>
              <a:spLocks noChangeArrowheads="1"/>
            </p:cNvSpPr>
            <p:nvPr/>
          </p:nvSpPr>
          <p:spPr bwMode="auto">
            <a:xfrm>
              <a:off x="-3109913" y="8407400"/>
              <a:ext cx="20638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Rectangle 130"/>
            <p:cNvSpPr>
              <a:spLocks noChangeArrowheads="1"/>
            </p:cNvSpPr>
            <p:nvPr/>
          </p:nvSpPr>
          <p:spPr bwMode="auto">
            <a:xfrm>
              <a:off x="-3109913" y="8367713"/>
              <a:ext cx="20638" cy="3175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Rectangle 131"/>
            <p:cNvSpPr>
              <a:spLocks noChangeArrowheads="1"/>
            </p:cNvSpPr>
            <p:nvPr/>
          </p:nvSpPr>
          <p:spPr bwMode="auto">
            <a:xfrm>
              <a:off x="-3109913" y="8326438"/>
              <a:ext cx="20638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Rectangle 132"/>
            <p:cNvSpPr>
              <a:spLocks noChangeArrowheads="1"/>
            </p:cNvSpPr>
            <p:nvPr/>
          </p:nvSpPr>
          <p:spPr bwMode="auto">
            <a:xfrm>
              <a:off x="-3109913" y="8286750"/>
              <a:ext cx="20638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Rectangle 133"/>
            <p:cNvSpPr>
              <a:spLocks noChangeArrowheads="1"/>
            </p:cNvSpPr>
            <p:nvPr/>
          </p:nvSpPr>
          <p:spPr bwMode="auto">
            <a:xfrm>
              <a:off x="-3089275" y="10306050"/>
              <a:ext cx="42863" cy="3175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Rectangle 134"/>
            <p:cNvSpPr>
              <a:spLocks noChangeArrowheads="1"/>
            </p:cNvSpPr>
            <p:nvPr/>
          </p:nvSpPr>
          <p:spPr bwMode="auto">
            <a:xfrm>
              <a:off x="-3089275" y="10104438"/>
              <a:ext cx="42863" cy="3175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Rectangle 135"/>
            <p:cNvSpPr>
              <a:spLocks noChangeArrowheads="1"/>
            </p:cNvSpPr>
            <p:nvPr/>
          </p:nvSpPr>
          <p:spPr bwMode="auto">
            <a:xfrm>
              <a:off x="-3089275" y="9901238"/>
              <a:ext cx="42863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Rectangle 136"/>
            <p:cNvSpPr>
              <a:spLocks noChangeArrowheads="1"/>
            </p:cNvSpPr>
            <p:nvPr/>
          </p:nvSpPr>
          <p:spPr bwMode="auto">
            <a:xfrm>
              <a:off x="-3089275" y="9699625"/>
              <a:ext cx="42863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Rectangle 137"/>
            <p:cNvSpPr>
              <a:spLocks noChangeArrowheads="1"/>
            </p:cNvSpPr>
            <p:nvPr/>
          </p:nvSpPr>
          <p:spPr bwMode="auto">
            <a:xfrm>
              <a:off x="-3089275" y="9498013"/>
              <a:ext cx="42863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Rectangle 138"/>
            <p:cNvSpPr>
              <a:spLocks noChangeArrowheads="1"/>
            </p:cNvSpPr>
            <p:nvPr/>
          </p:nvSpPr>
          <p:spPr bwMode="auto">
            <a:xfrm>
              <a:off x="-3089275" y="9296400"/>
              <a:ext cx="42863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Rectangle 139"/>
            <p:cNvSpPr>
              <a:spLocks noChangeArrowheads="1"/>
            </p:cNvSpPr>
            <p:nvPr/>
          </p:nvSpPr>
          <p:spPr bwMode="auto">
            <a:xfrm>
              <a:off x="-3089275" y="9094788"/>
              <a:ext cx="42863" cy="3175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Rectangle 140"/>
            <p:cNvSpPr>
              <a:spLocks noChangeArrowheads="1"/>
            </p:cNvSpPr>
            <p:nvPr/>
          </p:nvSpPr>
          <p:spPr bwMode="auto">
            <a:xfrm>
              <a:off x="-3089275" y="8893175"/>
              <a:ext cx="42863" cy="3175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Rectangle 141"/>
            <p:cNvSpPr>
              <a:spLocks noChangeArrowheads="1"/>
            </p:cNvSpPr>
            <p:nvPr/>
          </p:nvSpPr>
          <p:spPr bwMode="auto">
            <a:xfrm>
              <a:off x="-3089275" y="8691563"/>
              <a:ext cx="42863" cy="3175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Rectangle 142"/>
            <p:cNvSpPr>
              <a:spLocks noChangeArrowheads="1"/>
            </p:cNvSpPr>
            <p:nvPr/>
          </p:nvSpPr>
          <p:spPr bwMode="auto">
            <a:xfrm>
              <a:off x="-3089275" y="8488363"/>
              <a:ext cx="42863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Rectangle 143"/>
            <p:cNvSpPr>
              <a:spLocks noChangeArrowheads="1"/>
            </p:cNvSpPr>
            <p:nvPr/>
          </p:nvSpPr>
          <p:spPr bwMode="auto">
            <a:xfrm>
              <a:off x="-3089275" y="8286750"/>
              <a:ext cx="42863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144"/>
            <p:cNvSpPr>
              <a:spLocks/>
            </p:cNvSpPr>
            <p:nvPr/>
          </p:nvSpPr>
          <p:spPr bwMode="auto">
            <a:xfrm>
              <a:off x="-3379788" y="9415463"/>
              <a:ext cx="1076325" cy="1706563"/>
            </a:xfrm>
            <a:custGeom>
              <a:avLst/>
              <a:gdLst>
                <a:gd name="T0" fmla="*/ 335 w 678"/>
                <a:gd name="T1" fmla="*/ 0 h 1075"/>
                <a:gd name="T2" fmla="*/ 0 w 678"/>
                <a:gd name="T3" fmla="*/ 0 h 1075"/>
                <a:gd name="T4" fmla="*/ 50 w 678"/>
                <a:gd name="T5" fmla="*/ 1075 h 1075"/>
                <a:gd name="T6" fmla="*/ 335 w 678"/>
                <a:gd name="T7" fmla="*/ 1075 h 1075"/>
                <a:gd name="T8" fmla="*/ 627 w 678"/>
                <a:gd name="T9" fmla="*/ 1075 h 1075"/>
                <a:gd name="T10" fmla="*/ 678 w 678"/>
                <a:gd name="T11" fmla="*/ 0 h 1075"/>
                <a:gd name="T12" fmla="*/ 335 w 678"/>
                <a:gd name="T13" fmla="*/ 0 h 1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8" h="1075">
                  <a:moveTo>
                    <a:pt x="335" y="0"/>
                  </a:moveTo>
                  <a:lnTo>
                    <a:pt x="0" y="0"/>
                  </a:lnTo>
                  <a:lnTo>
                    <a:pt x="50" y="1075"/>
                  </a:lnTo>
                  <a:lnTo>
                    <a:pt x="335" y="1075"/>
                  </a:lnTo>
                  <a:lnTo>
                    <a:pt x="627" y="1075"/>
                  </a:lnTo>
                  <a:lnTo>
                    <a:pt x="678" y="0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E24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145"/>
            <p:cNvSpPr>
              <a:spLocks/>
            </p:cNvSpPr>
            <p:nvPr/>
          </p:nvSpPr>
          <p:spPr bwMode="auto">
            <a:xfrm>
              <a:off x="-3379788" y="9415463"/>
              <a:ext cx="531813" cy="1706563"/>
            </a:xfrm>
            <a:custGeom>
              <a:avLst/>
              <a:gdLst>
                <a:gd name="T0" fmla="*/ 0 w 335"/>
                <a:gd name="T1" fmla="*/ 0 h 1075"/>
                <a:gd name="T2" fmla="*/ 50 w 335"/>
                <a:gd name="T3" fmla="*/ 1075 h 1075"/>
                <a:gd name="T4" fmla="*/ 335 w 335"/>
                <a:gd name="T5" fmla="*/ 1075 h 1075"/>
                <a:gd name="T6" fmla="*/ 335 w 335"/>
                <a:gd name="T7" fmla="*/ 0 h 1075"/>
                <a:gd name="T8" fmla="*/ 0 w 335"/>
                <a:gd name="T9" fmla="*/ 0 h 1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5" h="1075">
                  <a:moveTo>
                    <a:pt x="0" y="0"/>
                  </a:moveTo>
                  <a:lnTo>
                    <a:pt x="50" y="1075"/>
                  </a:lnTo>
                  <a:lnTo>
                    <a:pt x="335" y="1075"/>
                  </a:lnTo>
                  <a:lnTo>
                    <a:pt x="3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7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146"/>
            <p:cNvSpPr>
              <a:spLocks/>
            </p:cNvSpPr>
            <p:nvPr/>
          </p:nvSpPr>
          <p:spPr bwMode="auto">
            <a:xfrm>
              <a:off x="-2847975" y="9415463"/>
              <a:ext cx="544513" cy="1706563"/>
            </a:xfrm>
            <a:custGeom>
              <a:avLst/>
              <a:gdLst>
                <a:gd name="T0" fmla="*/ 343 w 343"/>
                <a:gd name="T1" fmla="*/ 0 h 1075"/>
                <a:gd name="T2" fmla="*/ 0 w 343"/>
                <a:gd name="T3" fmla="*/ 0 h 1075"/>
                <a:gd name="T4" fmla="*/ 0 w 343"/>
                <a:gd name="T5" fmla="*/ 1075 h 1075"/>
                <a:gd name="T6" fmla="*/ 292 w 343"/>
                <a:gd name="T7" fmla="*/ 1075 h 1075"/>
                <a:gd name="T8" fmla="*/ 343 w 343"/>
                <a:gd name="T9" fmla="*/ 0 h 1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3" h="1075">
                  <a:moveTo>
                    <a:pt x="343" y="0"/>
                  </a:moveTo>
                  <a:lnTo>
                    <a:pt x="0" y="0"/>
                  </a:lnTo>
                  <a:lnTo>
                    <a:pt x="0" y="1075"/>
                  </a:lnTo>
                  <a:lnTo>
                    <a:pt x="292" y="1075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rgbClr val="E24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0" y="284480"/>
            <a:ext cx="457200" cy="538480"/>
            <a:chOff x="0" y="284480"/>
            <a:chExt cx="457200" cy="538480"/>
          </a:xfrm>
        </p:grpSpPr>
        <p:sp>
          <p:nvSpPr>
            <p:cNvPr id="117" name="矩形 116"/>
            <p:cNvSpPr/>
            <p:nvPr/>
          </p:nvSpPr>
          <p:spPr>
            <a:xfrm>
              <a:off x="0" y="284480"/>
              <a:ext cx="284480" cy="538480"/>
            </a:xfrm>
            <a:prstGeom prst="rect">
              <a:avLst/>
            </a:prstGeom>
            <a:solidFill>
              <a:srgbClr val="94D2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矩形 117"/>
            <p:cNvSpPr/>
            <p:nvPr/>
          </p:nvSpPr>
          <p:spPr>
            <a:xfrm>
              <a:off x="345440" y="284480"/>
              <a:ext cx="111760" cy="538480"/>
            </a:xfrm>
            <a:prstGeom prst="rect">
              <a:avLst/>
            </a:prstGeom>
            <a:solidFill>
              <a:srgbClr val="94D2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4198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2388B-2633-4E40-B904-1A3842AFF77B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4198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4198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A32AA-1B70-4D11-B61C-0FAE7B5552B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635000" y="1133475"/>
            <a:ext cx="10852859" cy="5213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14591" y="188560"/>
            <a:ext cx="10900467" cy="796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86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>
              <a:lumMod val="50000"/>
            </a:schemeClr>
          </a:solidFill>
          <a:effectLst/>
          <a:latin typeface="+mj-ea"/>
          <a:ea typeface="+mj-ea"/>
          <a:cs typeface="+mj-cs"/>
        </a:defRPr>
      </a:lvl1pPr>
    </p:titleStyle>
    <p:bodyStyle>
      <a:lvl1pPr marL="361950" indent="-361950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accent1"/>
        </a:buClr>
        <a:buSzPct val="50000"/>
        <a:buFont typeface="Wingdings" panose="05000000000000000000" pitchFamily="2" charset="2"/>
        <a:buChar char="p"/>
        <a:defRPr lang="zh-CN" altLang="en-US" sz="2800" kern="1200" baseline="0" dirty="0" smtClean="0">
          <a:solidFill>
            <a:schemeClr val="accent1">
              <a:lumMod val="50000"/>
            </a:schemeClr>
          </a:solidFill>
          <a:latin typeface="+mn-ea"/>
          <a:ea typeface="+mn-ea"/>
          <a:cs typeface="+mn-cs"/>
        </a:defRPr>
      </a:lvl1pPr>
      <a:lvl2pPr marL="361950" indent="-361950" algn="just" defTabSz="6858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8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2017</a:t>
            </a:r>
            <a:r>
              <a:rPr lang="zh-CN" altLang="en-US" dirty="0" smtClean="0"/>
              <a:t>年</a:t>
            </a:r>
            <a:r>
              <a:rPr lang="en-US" altLang="zh-CN" dirty="0" smtClean="0"/>
              <a:t>6</a:t>
            </a:r>
            <a:r>
              <a:rPr lang="zh-CN" altLang="en-US" dirty="0" smtClean="0"/>
              <a:t>月</a:t>
            </a:r>
            <a:r>
              <a:rPr lang="en-US" altLang="zh-CN" dirty="0" smtClean="0"/>
              <a:t>9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16</a:t>
            </a:r>
            <a:r>
              <a:rPr lang="zh-CN" altLang="en-US" dirty="0" smtClean="0"/>
              <a:t>周视频会议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214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本学期期末任务（课下部分）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创新计划：由于期末考试周的到来暂时搁置，利用暑期第一周进行研究。</a:t>
            </a:r>
            <a:endParaRPr lang="en-US" altLang="zh-CN" dirty="0" smtClean="0"/>
          </a:p>
          <a:p>
            <a:r>
              <a:rPr lang="zh-CN" altLang="en-US" dirty="0" smtClean="0"/>
              <a:t>志愿服务：到考试周前一两周结束，暑期第一周可能会有大气夏令营担当志愿者。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9675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讨论：美国之行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（网上摘录的一段建议）</a:t>
            </a:r>
            <a:endParaRPr lang="en-US" altLang="zh-CN" dirty="0" smtClean="0"/>
          </a:p>
          <a:p>
            <a:r>
              <a:rPr lang="zh-CN" altLang="en-US" dirty="0" smtClean="0"/>
              <a:t>时间</a:t>
            </a:r>
            <a:r>
              <a:rPr lang="zh-CN" altLang="en-US" dirty="0"/>
              <a:t>不长建议去美西，可以参观</a:t>
            </a:r>
            <a:r>
              <a:rPr lang="zh-CN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斯坦福大学</a:t>
            </a:r>
            <a:r>
              <a:rPr lang="zh-CN" altLang="en-US" dirty="0"/>
              <a:t>。自驾游或者参加当地华人旅行社都可以，建议直飞旧金山进，洛杉矶出，旧金山</a:t>
            </a:r>
            <a:r>
              <a:rPr lang="en-US" altLang="zh-CN" dirty="0"/>
              <a:t>2</a:t>
            </a:r>
            <a:r>
              <a:rPr lang="zh-CN" altLang="en-US" dirty="0"/>
              <a:t>天，斯坦福大学和</a:t>
            </a:r>
            <a:r>
              <a:rPr lang="zh-CN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圣巴巴拉</a:t>
            </a:r>
            <a:r>
              <a:rPr lang="en-US" altLang="zh-CN" dirty="0"/>
              <a:t>1</a:t>
            </a:r>
            <a:r>
              <a:rPr lang="zh-CN" altLang="en-US" dirty="0"/>
              <a:t>天，</a:t>
            </a:r>
            <a:r>
              <a:rPr lang="zh-CN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优胜美地</a:t>
            </a:r>
            <a:r>
              <a:rPr lang="en-US" altLang="zh-CN" dirty="0"/>
              <a:t>1</a:t>
            </a:r>
            <a:r>
              <a:rPr lang="zh-CN" altLang="en-US" dirty="0"/>
              <a:t>天，洛杉矶附近可以多停留几天，去</a:t>
            </a:r>
            <a:r>
              <a:rPr lang="zh-CN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大峡谷</a:t>
            </a:r>
            <a:r>
              <a:rPr lang="zh-CN" altLang="en-US" dirty="0"/>
              <a:t>，</a:t>
            </a:r>
            <a:r>
              <a:rPr lang="zh-CN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环球影城</a:t>
            </a:r>
            <a:r>
              <a:rPr lang="zh-CN" altLang="en-US" dirty="0"/>
              <a:t>，</a:t>
            </a:r>
            <a:r>
              <a:rPr lang="zh-CN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羚羊峡谷</a:t>
            </a:r>
            <a:r>
              <a:rPr lang="zh-CN" altLang="en-US" dirty="0"/>
              <a:t>，</a:t>
            </a:r>
            <a:r>
              <a:rPr lang="zh-CN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马蹄湾</a:t>
            </a:r>
            <a:r>
              <a:rPr lang="zh-CN" altLang="en-US" dirty="0"/>
              <a:t>，</a:t>
            </a:r>
            <a:r>
              <a:rPr lang="zh-CN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拱门国家公园</a:t>
            </a:r>
            <a:r>
              <a:rPr lang="zh-CN" altLang="en-US" dirty="0"/>
              <a:t>，拉斯维加斯</a:t>
            </a:r>
            <a:r>
              <a:rPr lang="en-US" altLang="zh-CN" dirty="0"/>
              <a:t>2</a:t>
            </a:r>
            <a:r>
              <a:rPr lang="zh-CN" altLang="en-US" dirty="0"/>
              <a:t>天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/>
              <a:t>如果时间合适，还能去</a:t>
            </a:r>
            <a:r>
              <a:rPr lang="zh-CN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黄石公园</a:t>
            </a:r>
            <a:r>
              <a:rPr lang="zh-CN" altLang="en-US" dirty="0"/>
              <a:t>，暑假是非常好的季节，就是游客也会很多。</a:t>
            </a:r>
          </a:p>
        </p:txBody>
      </p:sp>
    </p:spTree>
    <p:extLst>
      <p:ext uri="{BB962C8B-B14F-4D97-AF65-F5344CB8AC3E}">
        <p14:creationId xmlns:p14="http://schemas.microsoft.com/office/powerpoint/2010/main" val="2925999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3718" y="0"/>
            <a:ext cx="48845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8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斯坦福 - Google地图 - 360安全浏览器 9.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9283" y="0"/>
            <a:ext cx="106734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19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史丹佛大學 - Google地图 - 360安全浏览器 9.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9283" y="0"/>
            <a:ext cx="106734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22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US-287 - Google地图 - 360安全浏览器 9.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9283" y="0"/>
            <a:ext cx="106734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1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周末安排 </a:t>
            </a:r>
            <a:r>
              <a:rPr lang="en-US" altLang="zh-CN" dirty="0" smtClean="0"/>
              <a:t>&amp; </a:t>
            </a:r>
            <a:r>
              <a:rPr lang="zh-CN" altLang="en-US" dirty="0" smtClean="0"/>
              <a:t>第</a:t>
            </a:r>
            <a:r>
              <a:rPr lang="en-US" altLang="zh-CN" dirty="0" smtClean="0"/>
              <a:t>17</a:t>
            </a:r>
            <a:r>
              <a:rPr lang="zh-CN" altLang="en-US" dirty="0" smtClean="0"/>
              <a:t>周计划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其它课程的作业都已经完成。除了流体力学还有一个分组汇报外，可以全身心投入到期末考试的复习当中。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095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下周视频会议：</a:t>
            </a:r>
            <a:r>
              <a:rPr lang="en-US" altLang="zh-CN" dirty="0" smtClean="0"/>
              <a:t>6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16</a:t>
            </a:r>
            <a:r>
              <a:rPr lang="zh-CN" altLang="en-US" dirty="0" smtClean="0"/>
              <a:t>日晚</a:t>
            </a:r>
            <a:r>
              <a:rPr lang="en-US" altLang="zh-CN" dirty="0" smtClean="0"/>
              <a:t>8</a:t>
            </a:r>
            <a:r>
              <a:rPr lang="zh-CN" altLang="en-US" dirty="0" smtClean="0"/>
              <a:t>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2601913" algn="l"/>
                <a:tab pos="5026025" algn="l"/>
                <a:tab pos="6281738" algn="l"/>
              </a:tabLst>
            </a:pPr>
            <a:r>
              <a:rPr lang="zh-CN" altLang="en-US" dirty="0" smtClean="0"/>
              <a:t>第</a:t>
            </a:r>
            <a:r>
              <a:rPr lang="en-US" altLang="zh-CN" dirty="0" smtClean="0"/>
              <a:t>17</a:t>
            </a:r>
            <a:r>
              <a:rPr lang="zh-CN" altLang="en-US" dirty="0" smtClean="0"/>
              <a:t>周</a:t>
            </a:r>
            <a:r>
              <a:rPr lang="en-US" altLang="zh-CN" dirty="0" smtClean="0"/>
              <a:t>	6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16</a:t>
            </a:r>
            <a:r>
              <a:rPr lang="zh-CN" altLang="en-US" dirty="0" smtClean="0"/>
              <a:t>日</a:t>
            </a:r>
            <a:r>
              <a:rPr lang="en-US" altLang="zh-CN" dirty="0" smtClean="0"/>
              <a:t>	</a:t>
            </a:r>
            <a:r>
              <a:rPr lang="zh-CN" altLang="en-US" dirty="0" smtClean="0"/>
              <a:t>周五</a:t>
            </a:r>
            <a:endParaRPr lang="en-US" altLang="zh-CN" dirty="0" smtClean="0"/>
          </a:p>
          <a:p>
            <a:pPr>
              <a:tabLst>
                <a:tab pos="2601913" algn="l"/>
                <a:tab pos="5026025" algn="l"/>
                <a:tab pos="6281738" algn="l"/>
              </a:tabLst>
            </a:pPr>
            <a:r>
              <a:rPr lang="zh-CN" altLang="en-US" dirty="0" smtClean="0"/>
              <a:t>第</a:t>
            </a:r>
            <a:r>
              <a:rPr lang="en-US" altLang="zh-CN" dirty="0" smtClean="0"/>
              <a:t>18</a:t>
            </a:r>
            <a:r>
              <a:rPr lang="zh-CN" altLang="en-US" dirty="0" smtClean="0"/>
              <a:t>周</a:t>
            </a:r>
            <a:r>
              <a:rPr lang="en-US" altLang="zh-CN" dirty="0" smtClean="0"/>
              <a:t>	6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24</a:t>
            </a:r>
            <a:r>
              <a:rPr lang="zh-CN" altLang="en-US" dirty="0" smtClean="0"/>
              <a:t>日</a:t>
            </a:r>
            <a:r>
              <a:rPr lang="en-US" altLang="zh-CN" dirty="0" smtClean="0"/>
              <a:t>	</a:t>
            </a:r>
            <a:r>
              <a:rPr lang="zh-CN" altLang="en-US" dirty="0" smtClean="0"/>
              <a:t>周六</a:t>
            </a:r>
            <a:endParaRPr lang="en-US" altLang="zh-CN" dirty="0" smtClean="0"/>
          </a:p>
          <a:p>
            <a:pPr>
              <a:tabLst>
                <a:tab pos="2601913" algn="l"/>
                <a:tab pos="5026025" algn="l"/>
                <a:tab pos="6281738" algn="l"/>
              </a:tabLst>
            </a:pPr>
            <a:r>
              <a:rPr lang="zh-CN" altLang="en-US" dirty="0" smtClean="0"/>
              <a:t>第</a:t>
            </a:r>
            <a:r>
              <a:rPr lang="en-US" altLang="zh-CN" dirty="0" smtClean="0"/>
              <a:t>19</a:t>
            </a:r>
            <a:r>
              <a:rPr lang="zh-CN" altLang="en-US" dirty="0" smtClean="0"/>
              <a:t>周</a:t>
            </a:r>
            <a:r>
              <a:rPr lang="en-US" altLang="zh-CN" dirty="0" smtClean="0"/>
              <a:t>	6</a:t>
            </a:r>
            <a:r>
              <a:rPr lang="zh-CN" altLang="en-US" dirty="0" smtClean="0"/>
              <a:t>月</a:t>
            </a:r>
            <a:r>
              <a:rPr lang="en-US" altLang="zh-CN" dirty="0" smtClean="0"/>
              <a:t>30</a:t>
            </a:r>
            <a:r>
              <a:rPr lang="zh-CN" altLang="en-US" dirty="0" smtClean="0"/>
              <a:t>日</a:t>
            </a:r>
            <a:r>
              <a:rPr lang="en-US" altLang="zh-CN" dirty="0" smtClean="0"/>
              <a:t>	</a:t>
            </a:r>
            <a:r>
              <a:rPr lang="zh-CN" altLang="en-US" dirty="0" smtClean="0"/>
              <a:t>周五</a:t>
            </a:r>
            <a:endParaRPr lang="en-US" altLang="zh-CN" dirty="0" smtClean="0"/>
          </a:p>
          <a:p>
            <a:pPr>
              <a:tabLst>
                <a:tab pos="2601913" algn="l"/>
                <a:tab pos="5026025" algn="l"/>
                <a:tab pos="6281738" algn="l"/>
              </a:tabLst>
            </a:pPr>
            <a:r>
              <a:rPr lang="zh-CN" altLang="en-US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</a:t>
            </a:r>
            <a:r>
              <a:rPr lang="en-US" altLang="zh-CN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r>
              <a:rPr lang="zh-CN" altLang="en-US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周</a:t>
            </a:r>
            <a:r>
              <a:rPr lang="en-US" altLang="zh-CN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7</a:t>
            </a:r>
            <a:r>
              <a:rPr lang="zh-CN" altLang="en-US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月</a:t>
            </a:r>
            <a:r>
              <a:rPr lang="en-US" altLang="zh-CN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r>
              <a:rPr lang="zh-CN" altLang="en-US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日</a:t>
            </a:r>
            <a:r>
              <a:rPr lang="en-US" altLang="zh-CN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zh-CN" altLang="en-US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周日</a:t>
            </a:r>
            <a:endParaRPr lang="en-US" altLang="zh-CN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230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SEE YOU NEXT WEEK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下周见</a:t>
            </a:r>
            <a:r>
              <a:rPr lang="en-US" altLang="zh-CN" dirty="0" smtClean="0"/>
              <a:t>~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413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本学期还剩 </a:t>
            </a:r>
            <a:r>
              <a:rPr lang="en-US" altLang="zh-CN" dirty="0" smtClean="0">
                <a:solidFill>
                  <a:schemeClr val="accent5"/>
                </a:solidFill>
              </a:rPr>
              <a:t>30</a:t>
            </a:r>
            <a:r>
              <a:rPr lang="en-US" altLang="zh-CN" dirty="0" smtClean="0"/>
              <a:t> </a:t>
            </a:r>
            <a:r>
              <a:rPr lang="zh-CN" altLang="en-US" dirty="0" smtClean="0"/>
              <a:t>天！最后一个月！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914960" y="3373476"/>
            <a:ext cx="528284" cy="52828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>
            <a:stCxn id="5" idx="7"/>
            <a:endCxn id="6" idx="3"/>
          </p:cNvCxnSpPr>
          <p:nvPr/>
        </p:nvCxnSpPr>
        <p:spPr>
          <a:xfrm rot="5400000" flipH="1" flipV="1">
            <a:off x="1363892" y="2677992"/>
            <a:ext cx="774837" cy="770862"/>
          </a:xfrm>
          <a:prstGeom prst="curvedConnector3">
            <a:avLst>
              <a:gd name="adj1" fmla="val 50000"/>
            </a:avLst>
          </a:prstGeom>
          <a:ln w="79375">
            <a:solidFill>
              <a:schemeClr val="accent6"/>
            </a:solidFill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3156009" y="1890134"/>
            <a:ext cx="260195" cy="26019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485188" y="2031108"/>
            <a:ext cx="260195" cy="26019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729527" y="1587192"/>
            <a:ext cx="260195" cy="26019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201625" y="2714109"/>
            <a:ext cx="260195" cy="26019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900727" y="2940437"/>
            <a:ext cx="260195" cy="26019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>
            <a:stCxn id="6" idx="7"/>
            <a:endCxn id="11" idx="2"/>
          </p:cNvCxnSpPr>
          <p:nvPr/>
        </p:nvCxnSpPr>
        <p:spPr>
          <a:xfrm rot="5400000" flipH="1" flipV="1">
            <a:off x="2502474" y="1838485"/>
            <a:ext cx="471787" cy="835283"/>
          </a:xfrm>
          <a:prstGeom prst="curvedConnector2">
            <a:avLst/>
          </a:prstGeom>
          <a:ln w="79375">
            <a:solidFill>
              <a:schemeClr val="accent6"/>
            </a:solidFill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1" idx="6"/>
            <a:endCxn id="12" idx="2"/>
          </p:cNvCxnSpPr>
          <p:nvPr/>
        </p:nvCxnSpPr>
        <p:spPr>
          <a:xfrm>
            <a:off x="3416204" y="2020232"/>
            <a:ext cx="1068984" cy="140974"/>
          </a:xfrm>
          <a:prstGeom prst="curvedConnector3">
            <a:avLst>
              <a:gd name="adj1" fmla="val 54409"/>
            </a:avLst>
          </a:prstGeom>
          <a:ln w="79375">
            <a:solidFill>
              <a:schemeClr val="accent6"/>
            </a:solidFill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2" idx="6"/>
            <a:endCxn id="13" idx="2"/>
          </p:cNvCxnSpPr>
          <p:nvPr/>
        </p:nvCxnSpPr>
        <p:spPr>
          <a:xfrm flipV="1">
            <a:off x="4745383" y="1717290"/>
            <a:ext cx="984144" cy="443916"/>
          </a:xfrm>
          <a:prstGeom prst="curvedConnector3">
            <a:avLst/>
          </a:prstGeom>
          <a:ln w="79375">
            <a:solidFill>
              <a:schemeClr val="accent6"/>
            </a:solidFill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13" idx="5"/>
            <a:endCxn id="14" idx="7"/>
          </p:cNvCxnSpPr>
          <p:nvPr/>
        </p:nvCxnSpPr>
        <p:spPr>
          <a:xfrm rot="5400000">
            <a:off x="5216200" y="2016797"/>
            <a:ext cx="942932" cy="527902"/>
          </a:xfrm>
          <a:prstGeom prst="curvedConnector3">
            <a:avLst>
              <a:gd name="adj1" fmla="val 72994"/>
            </a:avLst>
          </a:prstGeom>
          <a:ln w="79375">
            <a:solidFill>
              <a:schemeClr val="accent6"/>
            </a:solidFill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2969735" y="3828129"/>
            <a:ext cx="260195" cy="26019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3953918" y="4619978"/>
            <a:ext cx="260195" cy="26019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5201625" y="4489881"/>
            <a:ext cx="260195" cy="26019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6215698" y="3828129"/>
            <a:ext cx="260195" cy="26019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6873618" y="2764917"/>
            <a:ext cx="260195" cy="26019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7680169" y="1801593"/>
            <a:ext cx="260195" cy="26019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8961870" y="1457882"/>
            <a:ext cx="260195" cy="26019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>
            <a:stCxn id="14" idx="3"/>
            <a:endCxn id="15" idx="5"/>
          </p:cNvCxnSpPr>
          <p:nvPr/>
        </p:nvCxnSpPr>
        <p:spPr>
          <a:xfrm rot="5400000">
            <a:off x="4568110" y="2490907"/>
            <a:ext cx="226328" cy="1116913"/>
          </a:xfrm>
          <a:prstGeom prst="curvedConnector3">
            <a:avLst>
              <a:gd name="adj1" fmla="val 217840"/>
            </a:avLst>
          </a:prstGeom>
          <a:ln w="79375">
            <a:solidFill>
              <a:schemeClr val="accent6"/>
            </a:solidFill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15" idx="2"/>
            <a:endCxn id="35" idx="0"/>
          </p:cNvCxnSpPr>
          <p:nvPr/>
        </p:nvCxnSpPr>
        <p:spPr>
          <a:xfrm rot="10800000" flipV="1">
            <a:off x="3099833" y="3070535"/>
            <a:ext cx="800894" cy="757594"/>
          </a:xfrm>
          <a:prstGeom prst="curvedConnector2">
            <a:avLst/>
          </a:prstGeom>
          <a:ln w="79375">
            <a:solidFill>
              <a:schemeClr val="accent6"/>
            </a:solidFill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35" idx="4"/>
            <a:endCxn id="36" idx="2"/>
          </p:cNvCxnSpPr>
          <p:nvPr/>
        </p:nvCxnSpPr>
        <p:spPr>
          <a:xfrm rot="16200000" flipH="1">
            <a:off x="3195999" y="3992157"/>
            <a:ext cx="661752" cy="854085"/>
          </a:xfrm>
          <a:prstGeom prst="curvedConnector2">
            <a:avLst/>
          </a:prstGeom>
          <a:ln w="79375">
            <a:solidFill>
              <a:schemeClr val="accent6"/>
            </a:solidFill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36" idx="5"/>
            <a:endCxn id="37" idx="3"/>
          </p:cNvCxnSpPr>
          <p:nvPr/>
        </p:nvCxnSpPr>
        <p:spPr>
          <a:xfrm rot="5400000" flipH="1" flipV="1">
            <a:off x="4642820" y="4245159"/>
            <a:ext cx="130097" cy="1063722"/>
          </a:xfrm>
          <a:prstGeom prst="curvedConnector3">
            <a:avLst>
              <a:gd name="adj1" fmla="val -205005"/>
            </a:avLst>
          </a:prstGeom>
          <a:ln w="79375">
            <a:solidFill>
              <a:schemeClr val="accent6"/>
            </a:solidFill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37" idx="7"/>
            <a:endCxn id="38" idx="3"/>
          </p:cNvCxnSpPr>
          <p:nvPr/>
        </p:nvCxnSpPr>
        <p:spPr>
          <a:xfrm rot="5400000" flipH="1" flipV="1">
            <a:off x="5599876" y="3874059"/>
            <a:ext cx="477767" cy="830088"/>
          </a:xfrm>
          <a:prstGeom prst="curvedConnector3">
            <a:avLst>
              <a:gd name="adj1" fmla="val 50000"/>
            </a:avLst>
          </a:prstGeom>
          <a:ln w="79375">
            <a:solidFill>
              <a:schemeClr val="accent6"/>
            </a:solidFill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38" idx="7"/>
            <a:endCxn id="39" idx="3"/>
          </p:cNvCxnSpPr>
          <p:nvPr/>
        </p:nvCxnSpPr>
        <p:spPr>
          <a:xfrm rot="5400000" flipH="1" flipV="1">
            <a:off x="6235142" y="3189654"/>
            <a:ext cx="879227" cy="473935"/>
          </a:xfrm>
          <a:prstGeom prst="curvedConnector3">
            <a:avLst>
              <a:gd name="adj1" fmla="val 50000"/>
            </a:avLst>
          </a:prstGeom>
          <a:ln w="79375">
            <a:solidFill>
              <a:schemeClr val="accent6"/>
            </a:solidFill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39" idx="7"/>
            <a:endCxn id="40" idx="3"/>
          </p:cNvCxnSpPr>
          <p:nvPr/>
        </p:nvCxnSpPr>
        <p:spPr>
          <a:xfrm rot="5400000" flipH="1" flipV="1">
            <a:off x="7017322" y="2102070"/>
            <a:ext cx="779339" cy="622566"/>
          </a:xfrm>
          <a:prstGeom prst="curvedConnector3">
            <a:avLst>
              <a:gd name="adj1" fmla="val 50000"/>
            </a:avLst>
          </a:prstGeom>
          <a:ln w="79375">
            <a:solidFill>
              <a:schemeClr val="accent6"/>
            </a:solidFill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椭圆 70"/>
          <p:cNvSpPr/>
          <p:nvPr/>
        </p:nvSpPr>
        <p:spPr>
          <a:xfrm>
            <a:off x="9222065" y="2531180"/>
            <a:ext cx="260195" cy="26019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73" name="直接连接符 72"/>
          <p:cNvCxnSpPr>
            <a:stCxn id="40" idx="0"/>
            <a:endCxn id="41" idx="0"/>
          </p:cNvCxnSpPr>
          <p:nvPr/>
        </p:nvCxnSpPr>
        <p:spPr>
          <a:xfrm rot="5400000" flipH="1" flipV="1">
            <a:off x="8279262" y="988888"/>
            <a:ext cx="343711" cy="1281701"/>
          </a:xfrm>
          <a:prstGeom prst="curvedConnector3">
            <a:avLst>
              <a:gd name="adj1" fmla="val 166509"/>
            </a:avLst>
          </a:prstGeom>
          <a:ln w="79375">
            <a:solidFill>
              <a:schemeClr val="accent6"/>
            </a:solidFill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41" idx="6"/>
            <a:endCxn id="71" idx="7"/>
          </p:cNvCxnSpPr>
          <p:nvPr/>
        </p:nvCxnSpPr>
        <p:spPr>
          <a:xfrm>
            <a:off x="9222065" y="1587980"/>
            <a:ext cx="222090" cy="981305"/>
          </a:xfrm>
          <a:prstGeom prst="curvedConnector2">
            <a:avLst/>
          </a:prstGeom>
          <a:ln w="79375">
            <a:solidFill>
              <a:schemeClr val="accent6"/>
            </a:solidFill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2" name="椭圆 81"/>
          <p:cNvSpPr/>
          <p:nvPr/>
        </p:nvSpPr>
        <p:spPr>
          <a:xfrm>
            <a:off x="8660766" y="3633671"/>
            <a:ext cx="260195" cy="260195"/>
          </a:xfrm>
          <a:prstGeom prst="ellipse">
            <a:avLst/>
          </a:prstGeom>
          <a:solidFill>
            <a:srgbClr val="9A6E00"/>
          </a:solidFill>
          <a:ln>
            <a:solidFill>
              <a:srgbClr val="9A6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84" name="直接连接符 83"/>
          <p:cNvCxnSpPr>
            <a:stCxn id="71" idx="4"/>
            <a:endCxn id="82" idx="7"/>
          </p:cNvCxnSpPr>
          <p:nvPr/>
        </p:nvCxnSpPr>
        <p:spPr>
          <a:xfrm rot="5400000">
            <a:off x="8677310" y="2996922"/>
            <a:ext cx="880401" cy="469307"/>
          </a:xfrm>
          <a:prstGeom prst="curvedConnector3">
            <a:avLst>
              <a:gd name="adj1" fmla="val 36489"/>
            </a:avLst>
          </a:prstGeom>
          <a:ln w="79375">
            <a:gradFill>
              <a:gsLst>
                <a:gs pos="0">
                  <a:schemeClr val="accent6"/>
                </a:gs>
                <a:gs pos="100000">
                  <a:srgbClr val="9A6E00"/>
                </a:gs>
              </a:gsLst>
              <a:lin ang="5400000" scaled="1"/>
            </a:gradFill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1" name="椭圆 90"/>
          <p:cNvSpPr/>
          <p:nvPr/>
        </p:nvSpPr>
        <p:spPr>
          <a:xfrm>
            <a:off x="7810266" y="4159004"/>
            <a:ext cx="260195" cy="260195"/>
          </a:xfrm>
          <a:prstGeom prst="ellipse">
            <a:avLst/>
          </a:prstGeom>
          <a:solidFill>
            <a:srgbClr val="9A6E00"/>
          </a:solidFill>
          <a:ln>
            <a:solidFill>
              <a:srgbClr val="9A6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93" name="直接连接符 92"/>
          <p:cNvCxnSpPr>
            <a:stCxn id="82" idx="4"/>
            <a:endCxn id="91" idx="6"/>
          </p:cNvCxnSpPr>
          <p:nvPr/>
        </p:nvCxnSpPr>
        <p:spPr>
          <a:xfrm rot="5400000">
            <a:off x="8233045" y="3731283"/>
            <a:ext cx="395236" cy="720403"/>
          </a:xfrm>
          <a:prstGeom prst="curvedConnector2">
            <a:avLst/>
          </a:prstGeom>
          <a:ln w="79375">
            <a:solidFill>
              <a:srgbClr val="9A6E00"/>
            </a:solidFill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4" name="椭圆 93"/>
          <p:cNvSpPr/>
          <p:nvPr/>
        </p:nvSpPr>
        <p:spPr>
          <a:xfrm>
            <a:off x="7940363" y="5557963"/>
            <a:ext cx="260195" cy="260195"/>
          </a:xfrm>
          <a:prstGeom prst="ellipse">
            <a:avLst/>
          </a:prstGeom>
          <a:solidFill>
            <a:schemeClr val="bg2">
              <a:lumMod val="65000"/>
            </a:schemeClr>
          </a:solidFill>
          <a:ln>
            <a:solidFill>
              <a:schemeClr val="bg2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96" name="直接连接符 95"/>
          <p:cNvCxnSpPr>
            <a:stCxn id="91" idx="2"/>
            <a:endCxn id="94" idx="2"/>
          </p:cNvCxnSpPr>
          <p:nvPr/>
        </p:nvCxnSpPr>
        <p:spPr>
          <a:xfrm rot="10800000" flipH="1" flipV="1">
            <a:off x="7810265" y="4289101"/>
            <a:ext cx="130097" cy="1398959"/>
          </a:xfrm>
          <a:prstGeom prst="curvedConnector3">
            <a:avLst>
              <a:gd name="adj1" fmla="val -175715"/>
            </a:avLst>
          </a:prstGeom>
          <a:ln w="79375">
            <a:solidFill>
              <a:schemeClr val="bg2">
                <a:lumMod val="65000"/>
              </a:schemeClr>
            </a:solidFill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7" name="椭圆 96"/>
          <p:cNvSpPr/>
          <p:nvPr/>
        </p:nvSpPr>
        <p:spPr>
          <a:xfrm>
            <a:off x="9117510" y="4671556"/>
            <a:ext cx="260195" cy="260195"/>
          </a:xfrm>
          <a:prstGeom prst="ellipse">
            <a:avLst/>
          </a:prstGeom>
          <a:solidFill>
            <a:schemeClr val="bg2">
              <a:lumMod val="65000"/>
            </a:schemeClr>
          </a:solidFill>
          <a:ln>
            <a:solidFill>
              <a:schemeClr val="bg2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99" name="直接连接符 98"/>
          <p:cNvCxnSpPr>
            <a:stCxn id="94" idx="6"/>
            <a:endCxn id="97" idx="3"/>
          </p:cNvCxnSpPr>
          <p:nvPr/>
        </p:nvCxnSpPr>
        <p:spPr>
          <a:xfrm flipV="1">
            <a:off x="8200558" y="4893646"/>
            <a:ext cx="955057" cy="794415"/>
          </a:xfrm>
          <a:prstGeom prst="curvedConnector2">
            <a:avLst/>
          </a:prstGeom>
          <a:ln w="79375">
            <a:solidFill>
              <a:schemeClr val="bg2">
                <a:lumMod val="65000"/>
              </a:schemeClr>
            </a:solidFill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6" name="椭圆 105"/>
          <p:cNvSpPr/>
          <p:nvPr/>
        </p:nvSpPr>
        <p:spPr>
          <a:xfrm>
            <a:off x="10132271" y="3200632"/>
            <a:ext cx="260195" cy="260195"/>
          </a:xfrm>
          <a:prstGeom prst="ellipse">
            <a:avLst/>
          </a:prstGeom>
          <a:solidFill>
            <a:schemeClr val="bg2">
              <a:lumMod val="65000"/>
            </a:schemeClr>
          </a:solidFill>
          <a:ln>
            <a:solidFill>
              <a:schemeClr val="bg2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7" name="椭圆 106"/>
          <p:cNvSpPr/>
          <p:nvPr/>
        </p:nvSpPr>
        <p:spPr>
          <a:xfrm>
            <a:off x="10243572" y="1100367"/>
            <a:ext cx="513886" cy="513886"/>
          </a:xfrm>
          <a:prstGeom prst="ellipse">
            <a:avLst/>
          </a:prstGeom>
          <a:solidFill>
            <a:schemeClr val="bg2">
              <a:lumMod val="65000"/>
            </a:schemeClr>
          </a:solidFill>
          <a:ln>
            <a:solidFill>
              <a:schemeClr val="bg2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14" name="直接连接符 113"/>
          <p:cNvCxnSpPr>
            <a:stCxn id="97" idx="7"/>
            <a:endCxn id="106" idx="4"/>
          </p:cNvCxnSpPr>
          <p:nvPr/>
        </p:nvCxnSpPr>
        <p:spPr>
          <a:xfrm rot="5400000" flipH="1" flipV="1">
            <a:off x="9176567" y="3623860"/>
            <a:ext cx="1248834" cy="922769"/>
          </a:xfrm>
          <a:prstGeom prst="curvedConnector3">
            <a:avLst>
              <a:gd name="adj1" fmla="val 50000"/>
            </a:avLst>
          </a:prstGeom>
          <a:ln w="79375">
            <a:solidFill>
              <a:schemeClr val="bg2">
                <a:lumMod val="65000"/>
              </a:schemeClr>
            </a:solidFill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06" idx="0"/>
            <a:endCxn id="107" idx="6"/>
          </p:cNvCxnSpPr>
          <p:nvPr/>
        </p:nvCxnSpPr>
        <p:spPr>
          <a:xfrm rot="5400000" flipH="1" flipV="1">
            <a:off x="9588252" y="2031427"/>
            <a:ext cx="1843322" cy="495089"/>
          </a:xfrm>
          <a:prstGeom prst="curvedConnector4">
            <a:avLst>
              <a:gd name="adj1" fmla="val 43030"/>
              <a:gd name="adj2" fmla="val 146174"/>
            </a:avLst>
          </a:prstGeom>
          <a:ln w="79375">
            <a:solidFill>
              <a:schemeClr val="bg2">
                <a:lumMod val="65000"/>
              </a:schemeClr>
            </a:solidFill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2098636" y="2453914"/>
            <a:ext cx="260195" cy="26019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0" name="下箭头 119"/>
          <p:cNvSpPr/>
          <p:nvPr/>
        </p:nvSpPr>
        <p:spPr>
          <a:xfrm>
            <a:off x="7646416" y="3704470"/>
            <a:ext cx="587892" cy="454533"/>
          </a:xfrm>
          <a:prstGeom prst="downArrow">
            <a:avLst>
              <a:gd name="adj1" fmla="val 29767"/>
              <a:gd name="adj2" fmla="val 41822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1515058" y="435094"/>
            <a:ext cx="302942" cy="30294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曲线连接符 6"/>
          <p:cNvCxnSpPr>
            <a:stCxn id="107" idx="0"/>
            <a:endCxn id="3" idx="2"/>
          </p:cNvCxnSpPr>
          <p:nvPr/>
        </p:nvCxnSpPr>
        <p:spPr>
          <a:xfrm rot="5400000" flipH="1" flipV="1">
            <a:off x="10750885" y="336195"/>
            <a:ext cx="513802" cy="1014543"/>
          </a:xfrm>
          <a:prstGeom prst="curvedConnector2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上箭头标注 23"/>
          <p:cNvSpPr/>
          <p:nvPr/>
        </p:nvSpPr>
        <p:spPr>
          <a:xfrm>
            <a:off x="11169645" y="735990"/>
            <a:ext cx="993767" cy="837641"/>
          </a:xfrm>
          <a:prstGeom prst="upArrowCallou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15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791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decel="10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7037E-7 L 1.66667E-6 -0.06991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3" grpId="0" animBg="1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暑期回家时间初步确定！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7</a:t>
            </a:r>
            <a:r>
              <a:rPr lang="zh-CN" altLang="en-US" dirty="0" smtClean="0"/>
              <a:t>月</a:t>
            </a:r>
            <a:r>
              <a:rPr lang="en-US" altLang="zh-CN" dirty="0" smtClean="0"/>
              <a:t>9</a:t>
            </a:r>
            <a:r>
              <a:rPr lang="zh-CN" altLang="en-US" dirty="0" smtClean="0"/>
              <a:t>日期末考试全部结束。</a:t>
            </a:r>
            <a:endParaRPr lang="en-US" altLang="zh-CN" dirty="0" smtClean="0"/>
          </a:p>
          <a:p>
            <a:r>
              <a:rPr lang="en-US" altLang="zh-CN" dirty="0" smtClean="0"/>
              <a:t>7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10</a:t>
            </a:r>
            <a:r>
              <a:rPr lang="zh-CN" altLang="en-US" dirty="0" smtClean="0"/>
              <a:t>日至</a:t>
            </a:r>
            <a:r>
              <a:rPr lang="en-US" altLang="zh-CN" dirty="0" smtClean="0"/>
              <a:t>7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14</a:t>
            </a:r>
            <a:r>
              <a:rPr lang="zh-CN" altLang="en-US" dirty="0" smtClean="0"/>
              <a:t>日继续创新计划的研究，以及可能有志愿活动参加。</a:t>
            </a:r>
            <a:endParaRPr lang="en-US" altLang="zh-CN" dirty="0" smtClean="0"/>
          </a:p>
          <a:p>
            <a:r>
              <a:rPr lang="en-US" altLang="zh-CN" dirty="0" smtClean="0"/>
              <a:t>7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15</a:t>
            </a:r>
            <a:r>
              <a:rPr lang="zh-CN" altLang="en-US" dirty="0" smtClean="0"/>
              <a:t>日乘车返家（考虑到白帽子未确定回家时间，具体日期和时间可能会有改变）。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332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校长办公室关于</a:t>
            </a:r>
            <a:r>
              <a:rPr lang="en-US" altLang="zh-CN" dirty="0"/>
              <a:t>2016—2017</a:t>
            </a:r>
            <a:r>
              <a:rPr lang="zh-CN" altLang="en-US" dirty="0"/>
              <a:t>学年第二学期期末教学工作的通知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（仅摘录与我相关的一些项目）</a:t>
            </a:r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zh-CN" altLang="en-US" dirty="0"/>
              <a:t>月</a:t>
            </a:r>
            <a:r>
              <a:rPr lang="en-US" altLang="zh-CN" dirty="0"/>
              <a:t>12</a:t>
            </a:r>
            <a:r>
              <a:rPr lang="zh-CN" altLang="en-US" dirty="0"/>
              <a:t>日至</a:t>
            </a:r>
            <a:r>
              <a:rPr lang="en-US" altLang="zh-CN" dirty="0"/>
              <a:t>6</a:t>
            </a:r>
            <a:r>
              <a:rPr lang="zh-CN" altLang="en-US" dirty="0"/>
              <a:t>月</a:t>
            </a:r>
            <a:r>
              <a:rPr lang="en-US" altLang="zh-CN" dirty="0"/>
              <a:t>25</a:t>
            </a:r>
            <a:r>
              <a:rPr lang="zh-CN" altLang="en-US" dirty="0"/>
              <a:t>日为本科教学网上测评时间。</a:t>
            </a:r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zh-CN" altLang="en-US" dirty="0"/>
              <a:t>月</a:t>
            </a:r>
            <a:r>
              <a:rPr lang="en-US" altLang="zh-CN" dirty="0"/>
              <a:t>19</a:t>
            </a:r>
            <a:r>
              <a:rPr lang="zh-CN" altLang="en-US" dirty="0"/>
              <a:t>日公布</a:t>
            </a:r>
            <a:r>
              <a:rPr lang="en-US" altLang="zh-CN" dirty="0"/>
              <a:t>2017-2018</a:t>
            </a:r>
            <a:r>
              <a:rPr lang="zh-CN" altLang="en-US" dirty="0"/>
              <a:t>学年第一学期课表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6</a:t>
            </a:r>
            <a:r>
              <a:rPr lang="zh-CN" altLang="en-US" dirty="0"/>
              <a:t>月</a:t>
            </a:r>
            <a:r>
              <a:rPr lang="en-US" altLang="zh-CN" dirty="0"/>
              <a:t>19</a:t>
            </a:r>
            <a:r>
              <a:rPr lang="zh-CN" altLang="en-US" dirty="0"/>
              <a:t>日至</a:t>
            </a:r>
            <a:r>
              <a:rPr lang="en-US" altLang="zh-CN" dirty="0"/>
              <a:t>6</a:t>
            </a:r>
            <a:r>
              <a:rPr lang="zh-CN" altLang="en-US" dirty="0"/>
              <a:t>月</a:t>
            </a:r>
            <a:r>
              <a:rPr lang="en-US" altLang="zh-CN" dirty="0"/>
              <a:t>26</a:t>
            </a:r>
            <a:r>
              <a:rPr lang="zh-CN" altLang="en-US" dirty="0"/>
              <a:t>日，学生办理网上选课手续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2017</a:t>
            </a:r>
            <a:r>
              <a:rPr lang="zh-CN" altLang="en-US" dirty="0"/>
              <a:t>年</a:t>
            </a:r>
            <a:r>
              <a:rPr lang="en-US" altLang="zh-CN" dirty="0"/>
              <a:t>6</a:t>
            </a:r>
            <a:r>
              <a:rPr lang="zh-CN" altLang="en-US" dirty="0"/>
              <a:t>月</a:t>
            </a:r>
            <a:r>
              <a:rPr lang="en-US" altLang="zh-CN" dirty="0"/>
              <a:t>19</a:t>
            </a:r>
            <a:r>
              <a:rPr lang="zh-CN" altLang="en-US" dirty="0"/>
              <a:t>日至</a:t>
            </a:r>
            <a:r>
              <a:rPr lang="en-US" altLang="zh-CN" dirty="0"/>
              <a:t>7</a:t>
            </a:r>
            <a:r>
              <a:rPr lang="zh-CN" altLang="en-US" dirty="0"/>
              <a:t>月</a:t>
            </a:r>
            <a:r>
              <a:rPr lang="en-US" altLang="zh-CN" dirty="0"/>
              <a:t>14</a:t>
            </a:r>
            <a:r>
              <a:rPr lang="zh-CN" altLang="en-US" dirty="0"/>
              <a:t>日、</a:t>
            </a:r>
            <a:r>
              <a:rPr lang="en-US" altLang="zh-CN" dirty="0"/>
              <a:t>9</a:t>
            </a:r>
            <a:r>
              <a:rPr lang="zh-CN" altLang="en-US" dirty="0"/>
              <a:t>月</a:t>
            </a:r>
            <a:r>
              <a:rPr lang="en-US" altLang="zh-CN" dirty="0"/>
              <a:t>4</a:t>
            </a:r>
            <a:r>
              <a:rPr lang="zh-CN" altLang="en-US" dirty="0"/>
              <a:t>日至</a:t>
            </a:r>
            <a:r>
              <a:rPr lang="en-US" altLang="zh-CN" dirty="0"/>
              <a:t>9</a:t>
            </a:r>
            <a:r>
              <a:rPr lang="zh-CN" altLang="en-US" dirty="0"/>
              <a:t>月</a:t>
            </a:r>
            <a:r>
              <a:rPr lang="en-US" altLang="zh-CN" dirty="0"/>
              <a:t>10</a:t>
            </a:r>
            <a:r>
              <a:rPr lang="zh-CN" altLang="en-US" dirty="0"/>
              <a:t>日为教师根据院系要求递送或在网上登录成绩的时间。</a:t>
            </a:r>
            <a:endParaRPr lang="en-US" altLang="zh-CN" dirty="0" smtClean="0"/>
          </a:p>
          <a:p>
            <a:r>
              <a:rPr lang="en-US" altLang="zh-CN" dirty="0" smtClean="0"/>
              <a:t>7</a:t>
            </a:r>
            <a:r>
              <a:rPr lang="zh-CN" altLang="en-US" dirty="0"/>
              <a:t>月</a:t>
            </a:r>
            <a:r>
              <a:rPr lang="en-US" altLang="zh-CN" dirty="0"/>
              <a:t>10</a:t>
            </a:r>
            <a:r>
              <a:rPr lang="zh-CN" altLang="en-US" dirty="0"/>
              <a:t>日至</a:t>
            </a:r>
            <a:r>
              <a:rPr lang="en-US" altLang="zh-CN" dirty="0"/>
              <a:t>9</a:t>
            </a:r>
            <a:r>
              <a:rPr lang="zh-CN" altLang="en-US" dirty="0"/>
              <a:t>月</a:t>
            </a:r>
            <a:r>
              <a:rPr lang="en-US" altLang="zh-CN" dirty="0"/>
              <a:t>3</a:t>
            </a:r>
            <a:r>
              <a:rPr lang="zh-CN" altLang="en-US" dirty="0"/>
              <a:t>日为暑期学校和学生暑假</a:t>
            </a:r>
            <a:r>
              <a:rPr lang="zh-CN" altLang="en-US" dirty="0" smtClean="0"/>
              <a:t>时间（共</a:t>
            </a:r>
            <a:r>
              <a:rPr lang="en-US" altLang="zh-CN" dirty="0" smtClean="0"/>
              <a:t>8</a:t>
            </a:r>
            <a:r>
              <a:rPr lang="zh-CN" altLang="en-US" dirty="0" smtClean="0"/>
              <a:t>周）。</a:t>
            </a:r>
            <a:endParaRPr lang="en-US" altLang="zh-CN" dirty="0" smtClean="0"/>
          </a:p>
          <a:p>
            <a:r>
              <a:rPr lang="en-US" altLang="zh-CN" dirty="0" smtClean="0"/>
              <a:t>9</a:t>
            </a:r>
            <a:r>
              <a:rPr lang="zh-CN" altLang="en-US" dirty="0"/>
              <a:t>月</a:t>
            </a:r>
            <a:r>
              <a:rPr lang="en-US" altLang="zh-CN" dirty="0"/>
              <a:t>4</a:t>
            </a:r>
            <a:r>
              <a:rPr lang="zh-CN" altLang="en-US" dirty="0"/>
              <a:t>日至</a:t>
            </a:r>
            <a:r>
              <a:rPr lang="en-US" altLang="zh-CN" dirty="0"/>
              <a:t>9</a:t>
            </a:r>
            <a:r>
              <a:rPr lang="zh-CN" altLang="en-US" dirty="0"/>
              <a:t>月</a:t>
            </a:r>
            <a:r>
              <a:rPr lang="en-US" altLang="zh-CN" dirty="0"/>
              <a:t>10</a:t>
            </a:r>
            <a:r>
              <a:rPr lang="zh-CN" altLang="en-US" dirty="0"/>
              <a:t>日学生凭校园卡在一卡通多媒体机上办理报到注册</a:t>
            </a:r>
            <a:r>
              <a:rPr lang="zh-CN" altLang="en-US" dirty="0" smtClean="0"/>
              <a:t>手续。</a:t>
            </a:r>
            <a:endParaRPr lang="en-US" altLang="zh-CN" dirty="0" smtClean="0"/>
          </a:p>
          <a:p>
            <a:r>
              <a:rPr lang="en-US" altLang="zh-CN" dirty="0" smtClean="0"/>
              <a:t>9</a:t>
            </a:r>
            <a:r>
              <a:rPr lang="zh-CN" altLang="en-US" dirty="0"/>
              <a:t>月</a:t>
            </a:r>
            <a:r>
              <a:rPr lang="en-US" altLang="zh-CN" dirty="0"/>
              <a:t>4</a:t>
            </a:r>
            <a:r>
              <a:rPr lang="zh-CN" altLang="en-US" dirty="0" smtClean="0"/>
              <a:t>日学生</a:t>
            </a:r>
            <a:r>
              <a:rPr lang="zh-CN" altLang="en-US" dirty="0"/>
              <a:t>正式</a:t>
            </a:r>
            <a:r>
              <a:rPr lang="zh-CN" altLang="en-US" dirty="0" smtClean="0"/>
              <a:t>上课。</a:t>
            </a:r>
            <a:endParaRPr lang="en-US" altLang="zh-CN" dirty="0" smtClean="0"/>
          </a:p>
          <a:p>
            <a:r>
              <a:rPr lang="en-US" altLang="zh-CN" dirty="0" smtClean="0"/>
              <a:t>9</a:t>
            </a:r>
            <a:r>
              <a:rPr lang="zh-CN" altLang="en-US" dirty="0"/>
              <a:t>月</a:t>
            </a:r>
            <a:r>
              <a:rPr lang="en-US" altLang="zh-CN" dirty="0"/>
              <a:t>4</a:t>
            </a:r>
            <a:r>
              <a:rPr lang="zh-CN" altLang="en-US" dirty="0"/>
              <a:t>日（开学前）至</a:t>
            </a:r>
            <a:r>
              <a:rPr lang="en-US" altLang="zh-CN" dirty="0"/>
              <a:t>9</a:t>
            </a:r>
            <a:r>
              <a:rPr lang="zh-CN" altLang="en-US" dirty="0"/>
              <a:t>月</a:t>
            </a:r>
            <a:r>
              <a:rPr lang="en-US" altLang="zh-CN" dirty="0"/>
              <a:t>17</a:t>
            </a:r>
            <a:r>
              <a:rPr lang="zh-CN" altLang="en-US" dirty="0"/>
              <a:t>日办理全校各类课程补选、退选手续。</a:t>
            </a:r>
          </a:p>
        </p:txBody>
      </p:sp>
    </p:spTree>
    <p:extLst>
      <p:ext uri="{BB962C8B-B14F-4D97-AF65-F5344CB8AC3E}">
        <p14:creationId xmlns:p14="http://schemas.microsoft.com/office/powerpoint/2010/main" val="398477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专业分流的通知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本周二在院楼召开了专业分流宣讲会。</a:t>
            </a:r>
            <a:endParaRPr lang="en-US" altLang="zh-CN" dirty="0" smtClean="0"/>
          </a:p>
          <a:p>
            <a:r>
              <a:rPr lang="zh-CN" altLang="en-US" dirty="0" smtClean="0"/>
              <a:t>在本学期结束后，学生将会分入两个专业：</a:t>
            </a:r>
            <a:r>
              <a:rPr lang="zh-CN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大气科学专业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 </a:t>
            </a:r>
            <a:r>
              <a:rPr lang="zh-CN" alt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应用气象专业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大气科学专业</a:t>
            </a:r>
            <a:r>
              <a:rPr lang="zh-CN" altLang="en-US" dirty="0"/>
              <a:t>旨在培养具有深厚大理学、大地学基础，能够适应未来我国大气科学领域重大基础科学问题的、面向学科发展前沿并与国际接轨的高水平研究人才和管理人才。大气科学专业侧重更坚实的数理化和计算机、外语基础，对大气科学的前沿知识有更广泛的了解，并具有较强的独立科研能力，为高层次人才培养输送优秀生源。毕业生大部分将进入高校和研究院（所）继续深造，从事大气科学基础和应用研究。</a:t>
            </a:r>
          </a:p>
        </p:txBody>
      </p:sp>
    </p:spTree>
    <p:extLst>
      <p:ext uri="{BB962C8B-B14F-4D97-AF65-F5344CB8AC3E}">
        <p14:creationId xmlns:p14="http://schemas.microsoft.com/office/powerpoint/2010/main" val="205153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专业分流的通知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本周二在院楼召开了专业分流宣讲会。</a:t>
            </a:r>
            <a:endParaRPr lang="en-US" altLang="zh-CN" dirty="0" smtClean="0"/>
          </a:p>
          <a:p>
            <a:r>
              <a:rPr lang="zh-CN" altLang="en-US" dirty="0" smtClean="0"/>
              <a:t>在本学期结束后，学生将会分入两个专业：</a:t>
            </a:r>
            <a:r>
              <a:rPr lang="zh-CN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大气科学专业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 </a:t>
            </a:r>
            <a:r>
              <a:rPr lang="zh-CN" alt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应用气象专业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应用气象专业</a:t>
            </a:r>
            <a:r>
              <a:rPr lang="zh-CN" altLang="en-US" dirty="0"/>
              <a:t>旨在培养专业基础扎实、应用面广、贴近学科前沿的气象专业人才，培养能够适应未来我国大气科学应用领域、面向学科发展前沿的高水平应用人才和管理人才。应用气象专业侧重坚实的数理化和计算机、外语基础，对地学学科的前沿知识有一定的了解，具有较强的应用实践能力，能熟练应用专业基础知识和计算机技术分析和研究气象业务问题，掌握现代气象业务自动化技术。毕业生大部分将进入气象、民航、海洋、环保等部门和国防系统，从事气象及其相关领域业务工作。</a:t>
            </a:r>
          </a:p>
        </p:txBody>
      </p:sp>
    </p:spTree>
    <p:extLst>
      <p:ext uri="{BB962C8B-B14F-4D97-AF65-F5344CB8AC3E}">
        <p14:creationId xmlns:p14="http://schemas.microsoft.com/office/powerpoint/2010/main" val="334480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专业分流的通知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本周二在院楼召开了专业分流宣讲会。</a:t>
            </a:r>
            <a:endParaRPr lang="en-US" altLang="zh-CN" dirty="0" smtClean="0"/>
          </a:p>
          <a:p>
            <a:r>
              <a:rPr lang="zh-CN" altLang="en-US" dirty="0" smtClean="0"/>
              <a:t>在本学期结束后，学生将会分入两个专业：</a:t>
            </a:r>
            <a:r>
              <a:rPr lang="zh-CN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大气科学专业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 </a:t>
            </a:r>
            <a:r>
              <a:rPr lang="zh-CN" alt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应用气象专业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通过前面的介绍，大家一定知道最终我的选择了吧！</a:t>
            </a:r>
            <a:endParaRPr lang="en-US" altLang="zh-CN" dirty="0" smtClean="0"/>
          </a:p>
        </p:txBody>
      </p:sp>
      <p:grpSp>
        <p:nvGrpSpPr>
          <p:cNvPr id="11" name="组合 10"/>
          <p:cNvGrpSpPr/>
          <p:nvPr/>
        </p:nvGrpSpPr>
        <p:grpSpPr>
          <a:xfrm>
            <a:off x="2595916" y="3857625"/>
            <a:ext cx="6905625" cy="2200275"/>
            <a:chOff x="1971675" y="3876675"/>
            <a:chExt cx="6905625" cy="2200275"/>
          </a:xfrm>
        </p:grpSpPr>
        <p:sp>
          <p:nvSpPr>
            <p:cNvPr id="4" name="圆角矩形 3"/>
            <p:cNvSpPr/>
            <p:nvPr/>
          </p:nvSpPr>
          <p:spPr>
            <a:xfrm>
              <a:off x="1971675" y="4514850"/>
              <a:ext cx="2428875" cy="838200"/>
            </a:xfrm>
            <a:prstGeom prst="round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大气科学类</a:t>
              </a:r>
              <a:endPara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6061429" y="3876675"/>
              <a:ext cx="2815871" cy="838200"/>
            </a:xfrm>
            <a:prstGeom prst="round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大气科学专业</a:t>
              </a:r>
              <a:endPara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6061429" y="5238750"/>
              <a:ext cx="2815871" cy="838200"/>
            </a:xfrm>
            <a:prstGeom prst="roundRect">
              <a:avLst/>
            </a:prstGeom>
            <a:solidFill>
              <a:schemeClr val="bg2">
                <a:lumMod val="95000"/>
              </a:schemeClr>
            </a:solidFill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应用气象专业</a:t>
              </a:r>
              <a:endParaRPr lang="zh-CN" altLang="en-US" sz="2800" dirty="0">
                <a:solidFill>
                  <a:schemeClr val="tx1">
                    <a:lumMod val="40000"/>
                    <a:lumOff val="6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8" name="直接连接符 7"/>
            <p:cNvCxnSpPr>
              <a:stCxn id="4" idx="3"/>
              <a:endCxn id="5" idx="1"/>
            </p:cNvCxnSpPr>
            <p:nvPr/>
          </p:nvCxnSpPr>
          <p:spPr>
            <a:xfrm flipV="1">
              <a:off x="4400550" y="4295775"/>
              <a:ext cx="1660879" cy="638175"/>
            </a:xfrm>
            <a:prstGeom prst="line">
              <a:avLst/>
            </a:prstGeom>
            <a:ln w="76200">
              <a:solidFill>
                <a:srgbClr val="00B050"/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4" idx="3"/>
              <a:endCxn id="6" idx="1"/>
            </p:cNvCxnSpPr>
            <p:nvPr/>
          </p:nvCxnSpPr>
          <p:spPr>
            <a:xfrm>
              <a:off x="4400550" y="4933950"/>
              <a:ext cx="1660879" cy="723900"/>
            </a:xfrm>
            <a:prstGeom prst="line">
              <a:avLst/>
            </a:prstGeom>
            <a:ln w="76200">
              <a:solidFill>
                <a:schemeClr val="accent3">
                  <a:lumMod val="40000"/>
                  <a:lumOff val="60000"/>
                </a:schemeClr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0384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本学期剩余课程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tabLst>
                <a:tab pos="4125913" algn="l"/>
                <a:tab pos="8074025" algn="l"/>
              </a:tabLst>
            </a:pP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大气科学探测</a:t>
            </a:r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完结撒花！</a:t>
            </a:r>
            <a:endParaRPr lang="en-US" altLang="zh-CN" sz="24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tabLst>
                <a:tab pos="4125913" algn="l"/>
                <a:tab pos="8074025" algn="l"/>
              </a:tabLst>
            </a:pPr>
            <a:r>
              <a:rPr lang="zh-CN" altLang="en-US" sz="2400" dirty="0" smtClean="0"/>
              <a:t>数学物理方法</a:t>
            </a:r>
            <a:r>
              <a:rPr lang="en-US" altLang="zh-CN" sz="2400" dirty="0" smtClean="0"/>
              <a:t>	2</a:t>
            </a:r>
            <a:r>
              <a:rPr lang="zh-CN" altLang="en-US" sz="2400" dirty="0" smtClean="0"/>
              <a:t>周</a:t>
            </a:r>
            <a:r>
              <a:rPr lang="en-US" altLang="zh-CN" sz="2400" dirty="0" smtClean="0"/>
              <a:t>×4</a:t>
            </a:r>
            <a:r>
              <a:rPr lang="zh-CN" altLang="en-US" sz="2400" dirty="0" smtClean="0"/>
              <a:t>节</a:t>
            </a:r>
            <a:r>
              <a:rPr lang="en-US" altLang="zh-CN" sz="2400" dirty="0" smtClean="0"/>
              <a:t>	8</a:t>
            </a:r>
            <a:r>
              <a:rPr lang="zh-CN" altLang="en-US" sz="2400" dirty="0" smtClean="0"/>
              <a:t>小时</a:t>
            </a:r>
            <a:endParaRPr lang="en-US" altLang="zh-CN" sz="2400" dirty="0" smtClean="0"/>
          </a:p>
          <a:p>
            <a:pPr>
              <a:tabLst>
                <a:tab pos="4125913" algn="l"/>
                <a:tab pos="8074025" algn="l"/>
              </a:tabLst>
            </a:pPr>
            <a:r>
              <a:rPr lang="zh-CN" altLang="en-US" sz="2400" dirty="0" smtClean="0"/>
              <a:t>流体力学</a:t>
            </a:r>
            <a:r>
              <a:rPr lang="en-US" altLang="zh-CN" sz="2400" dirty="0" smtClean="0"/>
              <a:t>	2</a:t>
            </a:r>
            <a:r>
              <a:rPr lang="zh-CN" altLang="en-US" sz="2400" dirty="0" smtClean="0"/>
              <a:t>周</a:t>
            </a:r>
            <a:r>
              <a:rPr lang="en-US" altLang="zh-CN" sz="2400" dirty="0" smtClean="0"/>
              <a:t>×4</a:t>
            </a:r>
            <a:r>
              <a:rPr lang="zh-CN" altLang="en-US" sz="2400" dirty="0" smtClean="0"/>
              <a:t>节</a:t>
            </a:r>
            <a:r>
              <a:rPr lang="en-US" altLang="zh-CN" sz="2400" dirty="0" smtClean="0"/>
              <a:t>+1</a:t>
            </a:r>
            <a:r>
              <a:rPr lang="zh-CN" altLang="en-US" sz="2400" dirty="0" smtClean="0"/>
              <a:t>周</a:t>
            </a:r>
            <a:r>
              <a:rPr lang="en-US" altLang="zh-CN" sz="2400" dirty="0" smtClean="0"/>
              <a:t>×2</a:t>
            </a:r>
            <a:r>
              <a:rPr lang="zh-CN" altLang="en-US" sz="2400" dirty="0" smtClean="0"/>
              <a:t>节</a:t>
            </a:r>
            <a:r>
              <a:rPr lang="en-US" altLang="zh-CN" sz="2400" dirty="0" smtClean="0"/>
              <a:t>	10</a:t>
            </a:r>
            <a:r>
              <a:rPr lang="zh-CN" altLang="en-US" sz="2400" dirty="0" smtClean="0"/>
              <a:t>小时</a:t>
            </a:r>
            <a:endParaRPr lang="en-US" altLang="zh-CN" sz="2400" dirty="0" smtClean="0"/>
          </a:p>
          <a:p>
            <a:pPr>
              <a:tabLst>
                <a:tab pos="4125913" algn="l"/>
                <a:tab pos="8074025" algn="l"/>
              </a:tabLst>
            </a:pPr>
            <a:r>
              <a:rPr lang="zh-CN" altLang="en-US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热力学与统计</a:t>
            </a:r>
            <a:r>
              <a:rPr lang="zh-CN" altLang="en-US" sz="2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物理</a:t>
            </a:r>
            <a:r>
              <a:rPr lang="en-US" altLang="zh-CN" sz="2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zh-CN" altLang="en-US" sz="2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突然的完结撒花！</a:t>
            </a:r>
            <a:endParaRPr lang="en-US" altLang="zh-CN" sz="2400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tabLst>
                <a:tab pos="4125913" algn="l"/>
                <a:tab pos="8074025" algn="l"/>
              </a:tabLst>
            </a:pPr>
            <a:r>
              <a:rPr lang="zh-CN" altLang="en-US" sz="2400" dirty="0" smtClean="0"/>
              <a:t>太极剑</a:t>
            </a:r>
            <a:r>
              <a:rPr lang="en-US" altLang="zh-CN" sz="2400" dirty="0" smtClean="0"/>
              <a:t>	1</a:t>
            </a:r>
            <a:r>
              <a:rPr lang="zh-CN" altLang="en-US" sz="2400" dirty="0" smtClean="0"/>
              <a:t>周</a:t>
            </a:r>
            <a:r>
              <a:rPr lang="en-US" altLang="zh-CN" sz="2400" dirty="0" smtClean="0"/>
              <a:t>×1.5</a:t>
            </a:r>
            <a:r>
              <a:rPr lang="zh-CN" altLang="en-US" sz="2400" dirty="0" smtClean="0"/>
              <a:t>节</a:t>
            </a:r>
            <a:r>
              <a:rPr lang="en-US" altLang="zh-CN" sz="2400" dirty="0" smtClean="0"/>
              <a:t>	1.5</a:t>
            </a:r>
            <a:r>
              <a:rPr lang="zh-CN" altLang="en-US" sz="2400" dirty="0" smtClean="0"/>
              <a:t>小时</a:t>
            </a:r>
            <a:endParaRPr lang="en-US" altLang="zh-CN" sz="2400" dirty="0" smtClean="0"/>
          </a:p>
          <a:p>
            <a:pPr>
              <a:tabLst>
                <a:tab pos="4125913" algn="l"/>
                <a:tab pos="8074025" algn="l"/>
              </a:tabLst>
            </a:pP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大气探测实验</a:t>
            </a:r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完结撒花！</a:t>
            </a:r>
            <a:endParaRPr lang="en-US" altLang="zh-CN" sz="24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tabLst>
                <a:tab pos="4125913" algn="l"/>
                <a:tab pos="8074025" algn="l"/>
              </a:tabLst>
            </a:pPr>
            <a:r>
              <a:rPr lang="zh-CN" altLang="en-US" sz="2400" dirty="0" smtClean="0"/>
              <a:t>理论力学</a:t>
            </a:r>
            <a:r>
              <a:rPr lang="en-US" altLang="zh-CN" sz="2400" dirty="0" smtClean="0"/>
              <a:t>	2</a:t>
            </a:r>
            <a:r>
              <a:rPr lang="zh-CN" altLang="en-US" sz="2400" dirty="0" smtClean="0"/>
              <a:t>周</a:t>
            </a:r>
            <a:r>
              <a:rPr lang="en-US" altLang="zh-CN" sz="2400" dirty="0" smtClean="0"/>
              <a:t>×3</a:t>
            </a:r>
            <a:r>
              <a:rPr lang="zh-CN" altLang="en-US" sz="2400" dirty="0" smtClean="0"/>
              <a:t>节</a:t>
            </a:r>
            <a:r>
              <a:rPr lang="en-US" altLang="zh-CN" sz="2400" dirty="0" smtClean="0"/>
              <a:t>	6</a:t>
            </a:r>
            <a:r>
              <a:rPr lang="zh-CN" altLang="en-US" sz="2400" dirty="0" smtClean="0"/>
              <a:t>小时</a:t>
            </a:r>
            <a:endParaRPr lang="en-US" altLang="zh-CN" sz="2400" dirty="0" smtClean="0"/>
          </a:p>
          <a:p>
            <a:pPr>
              <a:tabLst>
                <a:tab pos="4125913" algn="l"/>
                <a:tab pos="8074025" algn="l"/>
              </a:tabLst>
            </a:pP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科学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世界观</a:t>
            </a:r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完结撒花！</a:t>
            </a:r>
            <a:endParaRPr lang="en-US" altLang="zh-CN" sz="24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tabLst>
                <a:tab pos="4125913" algn="l"/>
                <a:tab pos="8074025" algn="l"/>
              </a:tabLst>
            </a:pP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环境与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社会</a:t>
            </a:r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完结撒花！</a:t>
            </a:r>
            <a:endParaRPr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63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本学期期末任务（课堂部分）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4125913" algn="l"/>
                <a:tab pos="8074025" algn="l"/>
              </a:tabLst>
            </a:pPr>
            <a:r>
              <a:rPr lang="zh-CN" altLang="en-US" sz="2400" dirty="0"/>
              <a:t>大气科学探测</a:t>
            </a:r>
            <a:r>
              <a:rPr lang="en-US" altLang="zh-CN" sz="2400" dirty="0"/>
              <a:t>	</a:t>
            </a:r>
            <a:r>
              <a:rPr lang="zh-CN" altLang="en-US" sz="2400" dirty="0" smtClean="0"/>
              <a:t>期末考试（</a:t>
            </a:r>
            <a:r>
              <a:rPr lang="en-US" altLang="zh-CN" sz="2400" dirty="0" smtClean="0"/>
              <a:t>7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7</a:t>
            </a:r>
            <a:r>
              <a:rPr lang="zh-CN" altLang="en-US" sz="2400" dirty="0" smtClean="0"/>
              <a:t>日）</a:t>
            </a:r>
            <a:endParaRPr lang="en-US" altLang="zh-CN" sz="2400" dirty="0" smtClean="0"/>
          </a:p>
          <a:p>
            <a:pPr>
              <a:tabLst>
                <a:tab pos="4125913" algn="l"/>
                <a:tab pos="8074025" algn="l"/>
              </a:tabLst>
            </a:pPr>
            <a:r>
              <a:rPr lang="zh-CN" altLang="en-US" sz="2400" dirty="0" smtClean="0"/>
              <a:t>数学</a:t>
            </a:r>
            <a:r>
              <a:rPr lang="zh-CN" altLang="en-US" sz="2400" dirty="0"/>
              <a:t>物理方法</a:t>
            </a:r>
            <a:r>
              <a:rPr lang="en-US" altLang="zh-CN" sz="2400" dirty="0"/>
              <a:t>	</a:t>
            </a:r>
            <a:r>
              <a:rPr lang="zh-CN" altLang="en-US" sz="2400" dirty="0" smtClean="0"/>
              <a:t>期末考试（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27</a:t>
            </a:r>
            <a:r>
              <a:rPr lang="zh-CN" altLang="en-US" sz="2400" dirty="0" smtClean="0"/>
              <a:t>日）</a:t>
            </a:r>
            <a:endParaRPr lang="en-US" altLang="zh-CN" sz="2400" dirty="0"/>
          </a:p>
          <a:p>
            <a:pPr>
              <a:tabLst>
                <a:tab pos="4125913" algn="l"/>
                <a:tab pos="8074025" algn="l"/>
              </a:tabLst>
            </a:pPr>
            <a:r>
              <a:rPr lang="zh-CN" altLang="en-US" sz="2400" dirty="0"/>
              <a:t>流体力学</a:t>
            </a:r>
            <a:r>
              <a:rPr lang="en-US" altLang="zh-CN" sz="2400" dirty="0"/>
              <a:t>	</a:t>
            </a:r>
            <a:r>
              <a:rPr lang="zh-CN" altLang="en-US" sz="2400" dirty="0" smtClean="0"/>
              <a:t>分组汇报（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20</a:t>
            </a:r>
            <a:r>
              <a:rPr lang="zh-CN" altLang="en-US" sz="2400" dirty="0" smtClean="0"/>
              <a:t>日）、期末考试（</a:t>
            </a:r>
            <a:r>
              <a:rPr lang="en-US" altLang="zh-CN" sz="2400" dirty="0" smtClean="0"/>
              <a:t>7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日）</a:t>
            </a:r>
            <a:endParaRPr lang="en-US" altLang="zh-CN" sz="2400" dirty="0"/>
          </a:p>
          <a:p>
            <a:pPr>
              <a:tabLst>
                <a:tab pos="4125913" algn="l"/>
                <a:tab pos="8074025" algn="l"/>
              </a:tabLst>
            </a:pPr>
            <a:r>
              <a:rPr lang="zh-CN" altLang="en-US" sz="2400" dirty="0"/>
              <a:t>热力学与统计物理</a:t>
            </a:r>
            <a:r>
              <a:rPr lang="en-US" altLang="zh-CN" sz="2400" dirty="0"/>
              <a:t>	</a:t>
            </a:r>
            <a:r>
              <a:rPr lang="zh-CN" altLang="en-US" sz="2400" dirty="0" smtClean="0"/>
              <a:t>期末考试（</a:t>
            </a:r>
            <a:r>
              <a:rPr lang="en-US" altLang="zh-CN" sz="2400" dirty="0" smtClean="0"/>
              <a:t>7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日）</a:t>
            </a:r>
            <a:endParaRPr lang="en-US" altLang="zh-CN" sz="2400" dirty="0"/>
          </a:p>
          <a:p>
            <a:pPr>
              <a:tabLst>
                <a:tab pos="4125913" algn="l"/>
                <a:tab pos="8074025" algn="l"/>
              </a:tabLst>
            </a:pPr>
            <a:r>
              <a:rPr lang="zh-CN" altLang="en-US" sz="2400" dirty="0"/>
              <a:t>太极剑</a:t>
            </a:r>
            <a:r>
              <a:rPr lang="en-US" altLang="zh-CN" sz="2400" dirty="0"/>
              <a:t>	</a:t>
            </a:r>
            <a:r>
              <a:rPr lang="zh-CN" altLang="en-US" sz="2400" dirty="0" smtClean="0"/>
              <a:t>全套太极剑（课堂上进行）</a:t>
            </a:r>
            <a:endParaRPr lang="en-US" altLang="zh-CN" sz="2400" dirty="0"/>
          </a:p>
          <a:p>
            <a:pPr>
              <a:tabLst>
                <a:tab pos="4125913" algn="l"/>
                <a:tab pos="8074025" algn="l"/>
              </a:tabLst>
            </a:pP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大气探测实验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完结撒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花！</a:t>
            </a:r>
            <a:endParaRPr lang="en-US" altLang="zh-CN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tabLst>
                <a:tab pos="4125913" algn="l"/>
                <a:tab pos="8074025" algn="l"/>
              </a:tabLst>
            </a:pPr>
            <a:r>
              <a:rPr lang="zh-CN" altLang="en-US" sz="2400" dirty="0"/>
              <a:t>理论力学</a:t>
            </a:r>
            <a:r>
              <a:rPr lang="en-US" altLang="zh-CN" sz="2400" dirty="0"/>
              <a:t>	</a:t>
            </a:r>
            <a:r>
              <a:rPr lang="zh-CN" altLang="en-US" sz="2400" dirty="0" smtClean="0"/>
              <a:t>期末考试（</a:t>
            </a:r>
            <a:r>
              <a:rPr lang="en-US" altLang="zh-CN" sz="2400" dirty="0" smtClean="0"/>
              <a:t>7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9</a:t>
            </a:r>
            <a:r>
              <a:rPr lang="zh-CN" altLang="en-US" sz="2400" dirty="0" smtClean="0"/>
              <a:t>日）</a:t>
            </a:r>
            <a:endParaRPr lang="en-US" altLang="zh-CN" sz="2400" dirty="0"/>
          </a:p>
          <a:p>
            <a:pPr>
              <a:tabLst>
                <a:tab pos="4125913" algn="l"/>
                <a:tab pos="8074025" algn="l"/>
              </a:tabLst>
            </a:pP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科学世界观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完结撒花！</a:t>
            </a:r>
            <a:endParaRPr lang="en-US" altLang="zh-CN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tabLst>
                <a:tab pos="4125913" algn="l"/>
                <a:tab pos="8074025" algn="l"/>
              </a:tabLst>
            </a:pP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环境与社会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完结撒花！</a:t>
            </a:r>
            <a:endParaRPr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968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000120140530A99PPBG">
  <a:themeElements>
    <a:clrScheme name="自定义 774">
      <a:dk1>
        <a:srgbClr val="3D3F41"/>
      </a:dk1>
      <a:lt1>
        <a:srgbClr val="FFFFFF"/>
      </a:lt1>
      <a:dk2>
        <a:srgbClr val="454749"/>
      </a:dk2>
      <a:lt2>
        <a:srgbClr val="FFFFFF"/>
      </a:lt2>
      <a:accent1>
        <a:srgbClr val="82B3C1"/>
      </a:accent1>
      <a:accent2>
        <a:srgbClr val="92A181"/>
      </a:accent2>
      <a:accent3>
        <a:srgbClr val="888696"/>
      </a:accent3>
      <a:accent4>
        <a:srgbClr val="6D8A8C"/>
      </a:accent4>
      <a:accent5>
        <a:srgbClr val="92D050"/>
      </a:accent5>
      <a:accent6>
        <a:srgbClr val="DF9C00"/>
      </a:accent6>
      <a:hlink>
        <a:srgbClr val="00B0F0"/>
      </a:hlink>
      <a:folHlink>
        <a:srgbClr val="AFB2B4"/>
      </a:folHlink>
    </a:clrScheme>
    <a:fontScheme name="KSO主题5">
      <a:majorFont>
        <a:latin typeface="Broadway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A000120151104A08KPBG</Template>
  <TotalTime>2011</TotalTime>
  <Words>846</Words>
  <Application>Microsoft Office PowerPoint</Application>
  <PresentationFormat>宽屏</PresentationFormat>
  <Paragraphs>69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黑体</vt:lpstr>
      <vt:lpstr>微软雅黑</vt:lpstr>
      <vt:lpstr>幼圆</vt:lpstr>
      <vt:lpstr>Arial</vt:lpstr>
      <vt:lpstr>Calibri</vt:lpstr>
      <vt:lpstr>Wingdings</vt:lpstr>
      <vt:lpstr>A000120140530A99PPBG</vt:lpstr>
      <vt:lpstr>第16周视频会议</vt:lpstr>
      <vt:lpstr>本学期还剩 30 天！最后一个月！</vt:lpstr>
      <vt:lpstr>暑期回家时间初步确定！</vt:lpstr>
      <vt:lpstr>校长办公室关于2016—2017学年第二学期期末教学工作的通知</vt:lpstr>
      <vt:lpstr>专业分流的通知</vt:lpstr>
      <vt:lpstr>专业分流的通知</vt:lpstr>
      <vt:lpstr>专业分流的通知</vt:lpstr>
      <vt:lpstr>本学期剩余课程</vt:lpstr>
      <vt:lpstr>本学期期末任务（课堂部分）</vt:lpstr>
      <vt:lpstr>本学期期末任务（课下部分）</vt:lpstr>
      <vt:lpstr>讨论：美国之行</vt:lpstr>
      <vt:lpstr>PowerPoint 演示文稿</vt:lpstr>
      <vt:lpstr>PowerPoint 演示文稿</vt:lpstr>
      <vt:lpstr>PowerPoint 演示文稿</vt:lpstr>
      <vt:lpstr>PowerPoint 演示文稿</vt:lpstr>
      <vt:lpstr>周末安排 &amp; 第17周计划</vt:lpstr>
      <vt:lpstr>下周视频会议：6月16日晚8点</vt:lpstr>
      <vt:lpstr>下周见~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第1周视频会议</dc:title>
  <dc:creator>范崇星</dc:creator>
  <cp:lastModifiedBy>范 崇星</cp:lastModifiedBy>
  <cp:revision>125</cp:revision>
  <dcterms:created xsi:type="dcterms:W3CDTF">2017-02-20T10:16:39Z</dcterms:created>
  <dcterms:modified xsi:type="dcterms:W3CDTF">2018-11-26T13:41:09Z</dcterms:modified>
</cp:coreProperties>
</file>