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F01"/>
    <a:srgbClr val="CF7701"/>
    <a:srgbClr val="E8E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6763" autoAdjust="0"/>
  </p:normalViewPr>
  <p:slideViewPr>
    <p:cSldViewPr>
      <p:cViewPr varScale="1">
        <p:scale>
          <a:sx n="89" d="100"/>
          <a:sy n="89" d="100"/>
        </p:scale>
        <p:origin x="2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F9A23-2017-42DE-A1AF-4FA59BFEAD6E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4A1BD-67EC-456E-BD3C-F2C61B348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、可以改善健康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人们所养的龟相貌安闲祥和、悠然自得，叫人看了舒服。因此，一个体弱多病的人，当看到缸内无忧无虑的龟时，心情便会很自然地松驰下来，这对健康很有好处，病情也可望减轻或痊愈。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、改善事业财运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养龟能改善运势，尤其是改善财运，母龟招财，公龟镇宅（针对草龟来说哦）。能产生招财进宝之效，而事业也更加顺利、一帆风顺。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、化解各种煞气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养龟可以化解有形和无形的煞气。龟五行属火，可以驱邪化煞，便能将那些煞气化去，确保一家平安。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、改善人际关系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人生最大的挫折不在于事业失败，亦不在于贫困，而是在于人际关系遭逢挫败。与配偶争吵、好友反目、父母子女不和、被上司谴责、被同事白眼与邻居争端连连等等。这都会造成心灵上的痛苦。所以要饲养活生生的龟，在水中游来游去，与水相融，和谐共生，其灵动力较强较快，是最为有效的动态催化和谐氛围的力量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、治疗懒癌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本以为养龟是很省力的一件事情，但是一旦养龟后，会逐渐的“忙碌起来”，对治疗懒癌是很有效的一剂特效药。龟让你自愿的忙碌起来，动起来，为生活增加“动起来”的感觉。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此外，将家中养龟当做生活上的闲情逸致，看着生气蓬勃的龟在水中游来游去，也能让人感受到生气盎然。尤其是在外面经历人情冷暖，回家后看到鲜艳的龟也可以让自己从死气沉沉中复苏过来。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4A1BD-67EC-456E-BD3C-F2C61B348DA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7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4A1BD-67EC-456E-BD3C-F2C61B348DA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599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aseline="0" noProof="1"/>
              <a:t>    </a:t>
            </a:r>
            <a:r>
              <a:rPr lang="zh-CN" altLang="en-US" sz="1200" noProof="1"/>
              <a:t>乌龟是一种两栖动物，可以在水中生活，也可以在陆地上生活，在培育的时候这两种要兼顾到，既有水又有陆地的最好。在家中培育的人们，大多数是选择用水缸来进行培育，这也是比较容易管理的培育场地。在选择水缸来养的时候，要根据乌龟的大小来选择水缸，水缸里面的水不能太多，能没过它们的背部就可以，水缸选择那种里面带有喂食的地方，有一定坡度的为好。里面可以放一些小石头和水草，这样也更加的美观一些。</a:t>
            </a:r>
            <a:endParaRPr lang="en-US" altLang="zh-CN" sz="1200" noProof="1"/>
          </a:p>
          <a:p>
            <a:endParaRPr lang="en-US" altLang="zh-CN" sz="1200" b="0" i="0" kern="1200" noProof="1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在给乌龟换水的时候，不能用直接放出来的自来水换，需要把水放在太阳下晒一两天，尤其是小乌龟。有很多人觉得培育小乌龟不用特别勤的换水，这样的想法是不对的，因为小乌龟它需要排泄，在家里面养，水缸里面的水比较有限，长时间不换水水质会变差变臭，对于乌龟的成长发育非常不利。大约两三天就需要给它们换一次，在换水之后留出一部分的水，晒着准备下一次使用。在换水的时候不需要全部放出，留下一部分，只换三分之二的水就可以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一开始买回来的小乌龟因为还比较陌生，在人前是不会吃东西的，这个时候就需要注意食物放好之后，要离小乌龟远一些，不要一直盯着它们看。等到喂养了一段时间之后，再给它们喂食的时候，它们就会探出小脑袋来看着你，等着你来喂食，那个小模样是非常好玩的。在喂养的时候要注意定量，随着它们的生长慢慢给它们加量。如果是刚刚经过冬眠之后苏醒的乌龟，可以选择三天喂给它们一次，因为这个时候它们的胃口不大，没必要喂得太勤。在临近中午的时候喂一次就可以。在秋天这个时间，可以选择每天中午喂一次。喂得多少主要还是看个体的食用量，一小时内能吃完就可以，超过之后就需要把食物捞出来，避免食物分解污染水质。在即将过冬之前要保证它们吃饱，有足够的能量过冬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在培育时温度把控也要到位，不能忽冷忽热，水温需要恒定。在养殖的过程中光照也是不可缺少的，没事儿需要让它们晒一晒阳光，每次二十分钟左右就可以，时间不能太长，太长的话它们的龟壳会晒伤，而且容易得病，在家养的话可以选择用灯光来进行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乌龟是一种杂食动物，吃的种类比较多一些，但是也需要注意食物的营养丰富，不然容易让小乌龟营养不良，严重的还会产生各种病症。小乌龟的话因为要发育要生长，在喂养的时候要选择，食物里面钙比较多的，像虾米小鱼等等。在喂养肉类食物的时候，不要把肉做熟了喂给它们，也不要在冰箱里面冻过的肉直接给它们吃，这几点需要了解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在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培育乌龟时，经常容易出现的病症就是肺炎，得上这种病的症状一开始是吃食儿减少，精神活力下降，而且还会有一点像鼻涕的东西，如果一旦出现了这种情况的话，就需要及时的给它们用药帮助改善，可以在它们平时爱吃的食物里面，把治肺炎的药粉撒在食物上让小龟吃。在平时培育的时候，乌龟也容易出现断尾的问题，小乌龟断尾之后不会长处新尾，出现之后可以买点消炎的药水，用棉棒涂抹到断尾的地方，防止尾巴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发炎。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4A1BD-67EC-456E-BD3C-F2C61B348DA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599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4A1BD-67EC-456E-BD3C-F2C61B348DA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59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BAL13531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rgbClr val="E8EFF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8113" y="2130425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defRPr sz="28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GB" altLang="zh-CN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0813" y="3187700"/>
            <a:ext cx="6400800" cy="550863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GB" altLang="zh-CN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9E6A58-3CB0-4AAB-946B-3EFA5D9972A4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CEC86-3760-49AF-B015-A914465E1BCE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238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"/>
            <a:ext cx="2057400" cy="6107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"/>
            <a:ext cx="6019800" cy="6107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F71772-E145-4519-87E1-17BA5A48E6F6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8676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FF399A-8ADB-4734-BFB3-3F82E6D34471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5169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6D78A-488D-4541-B029-7156C8E30128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699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038600" cy="5360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65175"/>
            <a:ext cx="4038600" cy="5360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CC7F8-E10C-49DC-8132-CF28BB9E7C3B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0423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221192-0C6E-49A4-A0C1-4657DEE110F6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4067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CE4FA-1F09-41E2-83D3-3799B87D85E5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6360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F61F6-4552-41D7-BD2C-374364224B6C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8533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28B48-1C4F-4257-9A4E-BE88D70F8908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4385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85F91-3780-41EA-B769-99AB5119DC55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0915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BAL13531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93788" y="19050"/>
            <a:ext cx="69405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9600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endParaRPr lang="en-GB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endParaRPr lang="en-GB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E7B44360-A2BA-4D8E-B750-217577256CCD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b="1" dirty="0">
                <a:effectLst>
                  <a:reflection blurRad="76200" stA="55000" endA="50" dist="63500" dir="5400000" sy="-100000" algn="bl" rotWithShape="0"/>
                </a:effectLst>
              </a:rPr>
              <a:t>养龟指南</a:t>
            </a:r>
            <a:endParaRPr lang="en-GB" altLang="zh-CN" sz="3200" b="1" dirty="0">
              <a:effectLst>
                <a:reflection blurRad="76200" stA="55000" endA="50" dist="63500" dir="5400000" sy="-100000" algn="bl" rotWithShape="0"/>
              </a:effectLst>
              <a:ea typeface="宋体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0154" y="3047375"/>
            <a:ext cx="1760810" cy="550862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生活好伙伴</a:t>
            </a:r>
            <a:endParaRPr lang="en-GB" altLang="zh-CN" dirty="0">
              <a:solidFill>
                <a:srgbClr val="FFFF00"/>
              </a:solidFill>
              <a:ea typeface="宋体" charset="-122"/>
            </a:endParaRPr>
          </a:p>
        </p:txBody>
      </p:sp>
      <p:pic>
        <p:nvPicPr>
          <p:cNvPr id="2053" name="Picture 5" descr="Untitled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33338"/>
            <a:ext cx="1933576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Untitled-24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5805488"/>
            <a:ext cx="935037" cy="59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691680" y="281685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0" dirty="0">
                <a:solidFill>
                  <a:srgbClr val="FFFF00"/>
                </a:solidFill>
                <a:latin typeface="Arial"/>
              </a:rPr>
              <a:t>小小宠物龟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1560645" y="2857032"/>
            <a:ext cx="216024" cy="38131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3373325" y="3062400"/>
            <a:ext cx="216024" cy="38131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Untitled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Untitled-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44450"/>
            <a:ext cx="812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noProof="1"/>
              <a:t>养龟指南</a:t>
            </a:r>
            <a:endParaRPr lang="zh-CN" b="1" noProof="1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noProof="1"/>
              <a:t>目录</a:t>
            </a:r>
            <a:endParaRPr lang="en-US" altLang="zh-CN" b="1" noProof="1"/>
          </a:p>
          <a:p>
            <a:pPr marL="0" indent="0">
              <a:buNone/>
            </a:pPr>
            <a:endParaRPr lang="en-US" altLang="zh-CN" noProof="1"/>
          </a:p>
          <a:p>
            <a:pPr marL="0" indent="0">
              <a:buNone/>
            </a:pPr>
            <a:r>
              <a:rPr lang="en-US" altLang="zh-CN" sz="2400" b="1" noProof="1">
                <a:solidFill>
                  <a:srgbClr val="F98F01"/>
                </a:solidFill>
              </a:rPr>
              <a:t>    </a:t>
            </a:r>
            <a:r>
              <a:rPr lang="en-US" altLang="zh-CN" sz="2400" b="1" noProof="1">
                <a:solidFill>
                  <a:srgbClr val="FF0000"/>
                </a:solidFill>
              </a:rPr>
              <a:t>1</a:t>
            </a:r>
            <a:r>
              <a:rPr lang="zh-CN" altLang="en-US" sz="2400" b="1" noProof="1">
                <a:solidFill>
                  <a:srgbClr val="FF0000"/>
                </a:solidFill>
              </a:rPr>
              <a:t>、为什么要养龟</a:t>
            </a:r>
            <a:endParaRPr lang="en-US" altLang="zh-CN" sz="2400" b="1" noProof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 b="1" noProof="1">
              <a:solidFill>
                <a:srgbClr val="F98F01"/>
              </a:solidFill>
            </a:endParaRPr>
          </a:p>
          <a:p>
            <a:pPr marL="0" indent="0">
              <a:buNone/>
            </a:pPr>
            <a:r>
              <a:rPr lang="en-US" altLang="zh-CN" sz="2400" b="1" noProof="1">
                <a:solidFill>
                  <a:srgbClr val="FF0000"/>
                </a:solidFill>
              </a:rPr>
              <a:t>    </a:t>
            </a:r>
            <a:r>
              <a:rPr lang="en-US" altLang="zh-CN" sz="2400" b="1" noProof="1">
                <a:solidFill>
                  <a:srgbClr val="F98F01"/>
                </a:solidFill>
              </a:rPr>
              <a:t>2</a:t>
            </a:r>
            <a:r>
              <a:rPr lang="zh-CN" altLang="en-US" sz="2400" b="1" noProof="1">
                <a:solidFill>
                  <a:srgbClr val="F98F01"/>
                </a:solidFill>
              </a:rPr>
              <a:t>、怎么识别乌龟种类</a:t>
            </a:r>
            <a:endParaRPr lang="en-US" altLang="zh-CN" sz="2400" b="1" noProof="1">
              <a:solidFill>
                <a:srgbClr val="F98F01"/>
              </a:solidFill>
            </a:endParaRPr>
          </a:p>
          <a:p>
            <a:pPr marL="0" indent="0">
              <a:buNone/>
            </a:pPr>
            <a:endParaRPr lang="en-US" altLang="zh-CN" sz="2400" b="1" noProof="1">
              <a:solidFill>
                <a:srgbClr val="F98F01"/>
              </a:solidFill>
            </a:endParaRPr>
          </a:p>
          <a:p>
            <a:pPr marL="0" indent="0">
              <a:buNone/>
            </a:pPr>
            <a:r>
              <a:rPr lang="en-US" altLang="zh-CN" sz="2400" b="1" noProof="1">
                <a:solidFill>
                  <a:srgbClr val="F98F01"/>
                </a:solidFill>
              </a:rPr>
              <a:t>    </a:t>
            </a:r>
            <a:r>
              <a:rPr lang="en-US" altLang="zh-CN" sz="2400" b="1" noProof="1">
                <a:solidFill>
                  <a:srgbClr val="92D050"/>
                </a:solidFill>
              </a:rPr>
              <a:t>3</a:t>
            </a:r>
            <a:r>
              <a:rPr lang="zh-CN" altLang="en-US" sz="2400" b="1" noProof="1">
                <a:solidFill>
                  <a:srgbClr val="92D050"/>
                </a:solidFill>
              </a:rPr>
              <a:t>、怎么选择乌龟</a:t>
            </a:r>
            <a:endParaRPr lang="en-US" altLang="zh-CN" sz="2400" b="1" noProof="1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2400" b="1" noProof="1">
              <a:solidFill>
                <a:srgbClr val="F98F01"/>
              </a:solidFill>
            </a:endParaRPr>
          </a:p>
          <a:p>
            <a:pPr marL="0" indent="0">
              <a:buNone/>
            </a:pPr>
            <a:r>
              <a:rPr lang="en-US" altLang="zh-CN" sz="2400" b="1" noProof="1">
                <a:solidFill>
                  <a:srgbClr val="F98F01"/>
                </a:solidFill>
              </a:rPr>
              <a:t>    </a:t>
            </a:r>
            <a:r>
              <a:rPr lang="en-US" altLang="zh-CN" sz="2400" b="1" noProof="1">
                <a:solidFill>
                  <a:srgbClr val="00B0F0"/>
                </a:solidFill>
              </a:rPr>
              <a:t>4</a:t>
            </a:r>
            <a:r>
              <a:rPr lang="zh-CN" altLang="en-US" sz="2400" b="1" noProof="1">
                <a:solidFill>
                  <a:srgbClr val="00B0F0"/>
                </a:solidFill>
              </a:rPr>
              <a:t>、怎么养好乌龟</a:t>
            </a:r>
            <a:endParaRPr lang="en-US" altLang="zh-CN" sz="2400" b="1" noProof="1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CN" sz="1800" noProof="1"/>
          </a:p>
          <a:p>
            <a:pPr marL="0" indent="0">
              <a:buNone/>
            </a:pPr>
            <a:endParaRPr lang="en-US" altLang="zh-CN" sz="1800" noProof="1"/>
          </a:p>
          <a:p>
            <a:pPr marL="0" indent="0">
              <a:buNone/>
            </a:pPr>
            <a:endParaRPr lang="en-US" altLang="zh-CN" sz="1800" noProof="1"/>
          </a:p>
          <a:p>
            <a:pPr marL="0" indent="0">
              <a:buNone/>
            </a:pPr>
            <a:endParaRPr lang="en-US" altLang="zh-CN" sz="1800" noProof="1"/>
          </a:p>
          <a:p>
            <a:pPr marL="0" indent="0">
              <a:buNone/>
            </a:pPr>
            <a:endParaRPr lang="zh-CN" sz="1800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C97CE50-F32A-4E82-9D10-7BF93B2BC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10"/>
            <a:ext cx="9144000" cy="6858000"/>
          </a:xfrm>
          <a:prstGeom prst="rect">
            <a:avLst/>
          </a:prstGeom>
        </p:spPr>
      </p:pic>
      <p:pic>
        <p:nvPicPr>
          <p:cNvPr id="6149" name="Picture 5" descr="Untitled-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44450"/>
            <a:ext cx="812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noProof="1"/>
              <a:t>为什么要养龟？</a:t>
            </a:r>
            <a:endParaRPr lang="zh-CN" b="1" noProof="1"/>
          </a:p>
        </p:txBody>
      </p:sp>
      <p:sp>
        <p:nvSpPr>
          <p:cNvPr id="3" name="矩形 2"/>
          <p:cNvSpPr/>
          <p:nvPr/>
        </p:nvSpPr>
        <p:spPr>
          <a:xfrm>
            <a:off x="2483768" y="335699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Font typeface="Wingdings" pitchFamily="2" charset="2"/>
              <a:buChar char="l"/>
            </a:pPr>
            <a:endParaRPr lang="en-US" altLang="zh-CN" b="1" noProof="1">
              <a:solidFill>
                <a:srgbClr val="F98F01"/>
              </a:solidFill>
            </a:endParaRPr>
          </a:p>
          <a:p>
            <a:pPr algn="ctr">
              <a:buFont typeface="Wingdings" pitchFamily="2" charset="2"/>
              <a:buChar char="l"/>
            </a:pPr>
            <a:endParaRPr lang="en-US" altLang="zh-CN" b="1" noProof="1">
              <a:solidFill>
                <a:srgbClr val="FF0000"/>
              </a:solidFill>
            </a:endParaRPr>
          </a:p>
          <a:p>
            <a:pPr algn="ctr">
              <a:buFont typeface="Wingdings" pitchFamily="2" charset="2"/>
              <a:buChar char="l"/>
            </a:pPr>
            <a:r>
              <a:rPr lang="zh-CN" altLang="en-US" b="1" noProof="1">
                <a:solidFill>
                  <a:srgbClr val="FF0000"/>
                </a:solidFill>
              </a:rPr>
              <a:t>化解各种煞气</a:t>
            </a:r>
            <a:endParaRPr lang="en-US" altLang="zh-CN" b="1" noProof="1">
              <a:solidFill>
                <a:srgbClr val="FF0000"/>
              </a:solidFill>
            </a:endParaRPr>
          </a:p>
          <a:p>
            <a:pPr algn="ctr">
              <a:buFont typeface="Wingdings" pitchFamily="2" charset="2"/>
              <a:buChar char="l"/>
            </a:pPr>
            <a:endParaRPr lang="en-US" altLang="zh-CN" b="1" noProof="1">
              <a:solidFill>
                <a:srgbClr val="FF0000"/>
              </a:solidFill>
            </a:endParaRPr>
          </a:p>
          <a:p>
            <a:pPr algn="ctr">
              <a:buFont typeface="Wingdings" pitchFamily="2" charset="2"/>
              <a:buChar char="l"/>
            </a:pPr>
            <a:r>
              <a:rPr lang="zh-CN" altLang="en-US" b="1" noProof="1">
                <a:solidFill>
                  <a:srgbClr val="FF0000"/>
                </a:solidFill>
              </a:rPr>
              <a:t>改善人际关系</a:t>
            </a:r>
            <a:endParaRPr lang="en-US" altLang="zh-CN" b="1" noProof="1">
              <a:solidFill>
                <a:srgbClr val="FF0000"/>
              </a:solidFill>
            </a:endParaRPr>
          </a:p>
          <a:p>
            <a:pPr algn="ctr">
              <a:buFont typeface="Wingdings" pitchFamily="2" charset="2"/>
              <a:buChar char="l"/>
            </a:pPr>
            <a:endParaRPr lang="en-US" altLang="zh-CN" b="1" noProof="1">
              <a:solidFill>
                <a:srgbClr val="FF0000"/>
              </a:solidFill>
            </a:endParaRPr>
          </a:p>
          <a:p>
            <a:pPr algn="ctr">
              <a:buFont typeface="Wingdings" pitchFamily="2" charset="2"/>
              <a:buChar char="l"/>
            </a:pPr>
            <a:r>
              <a:rPr lang="zh-CN" altLang="en-US" b="1" noProof="1">
                <a:solidFill>
                  <a:srgbClr val="FF0000"/>
                </a:solidFill>
              </a:rPr>
              <a:t>治疗懒癌</a:t>
            </a:r>
            <a:endParaRPr lang="en-US" altLang="zh-CN" b="1" noProof="1">
              <a:solidFill>
                <a:srgbClr val="FF0000"/>
              </a:solidFill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8350F736-295B-4FFF-937C-D72575976FA4}"/>
              </a:ext>
            </a:extLst>
          </p:cNvPr>
          <p:cNvSpPr/>
          <p:nvPr/>
        </p:nvSpPr>
        <p:spPr>
          <a:xfrm>
            <a:off x="3015890" y="908720"/>
            <a:ext cx="3096344" cy="877259"/>
          </a:xfrm>
          <a:custGeom>
            <a:avLst/>
            <a:gdLst/>
            <a:ahLst/>
            <a:cxnLst/>
            <a:rect l="l" t="t" r="r" b="b"/>
            <a:pathLst>
              <a:path w="1409149" h="527350">
                <a:moveTo>
                  <a:pt x="615228" y="327173"/>
                </a:moveTo>
                <a:lnTo>
                  <a:pt x="730421" y="327173"/>
                </a:lnTo>
                <a:lnTo>
                  <a:pt x="730421" y="343469"/>
                </a:lnTo>
                <a:lnTo>
                  <a:pt x="615228" y="343469"/>
                </a:lnTo>
                <a:close/>
                <a:moveTo>
                  <a:pt x="583974" y="306188"/>
                </a:moveTo>
                <a:lnTo>
                  <a:pt x="583974" y="373607"/>
                </a:lnTo>
                <a:lnTo>
                  <a:pt x="615228" y="373607"/>
                </a:lnTo>
                <a:lnTo>
                  <a:pt x="615228" y="364454"/>
                </a:lnTo>
                <a:lnTo>
                  <a:pt x="730421" y="364454"/>
                </a:lnTo>
                <a:lnTo>
                  <a:pt x="730421" y="373607"/>
                </a:lnTo>
                <a:lnTo>
                  <a:pt x="761675" y="373607"/>
                </a:lnTo>
                <a:lnTo>
                  <a:pt x="761675" y="306188"/>
                </a:lnTo>
                <a:close/>
                <a:moveTo>
                  <a:pt x="1161278" y="288998"/>
                </a:moveTo>
                <a:lnTo>
                  <a:pt x="1209498" y="288998"/>
                </a:lnTo>
                <a:cubicBezTo>
                  <a:pt x="1199676" y="295695"/>
                  <a:pt x="1189183" y="302095"/>
                  <a:pt x="1178021" y="308197"/>
                </a:cubicBezTo>
                <a:cubicBezTo>
                  <a:pt x="1171919" y="303732"/>
                  <a:pt x="1166338" y="298821"/>
                  <a:pt x="1161278" y="293463"/>
                </a:cubicBezTo>
                <a:close/>
                <a:moveTo>
                  <a:pt x="1093859" y="288998"/>
                </a:moveTo>
                <a:lnTo>
                  <a:pt x="1132703" y="288998"/>
                </a:lnTo>
                <a:lnTo>
                  <a:pt x="1132703" y="306188"/>
                </a:lnTo>
                <a:cubicBezTo>
                  <a:pt x="1126452" y="308867"/>
                  <a:pt x="1120127" y="311546"/>
                  <a:pt x="1113728" y="314224"/>
                </a:cubicBezTo>
                <a:lnTo>
                  <a:pt x="1121094" y="305295"/>
                </a:lnTo>
                <a:cubicBezTo>
                  <a:pt x="1111569" y="299193"/>
                  <a:pt x="1102491" y="293761"/>
                  <a:pt x="1093859" y="288998"/>
                </a:cubicBezTo>
                <a:close/>
                <a:moveTo>
                  <a:pt x="1161278" y="258860"/>
                </a:moveTo>
                <a:lnTo>
                  <a:pt x="1193871" y="258860"/>
                </a:lnTo>
                <a:lnTo>
                  <a:pt x="1193871" y="269799"/>
                </a:lnTo>
                <a:lnTo>
                  <a:pt x="1161278" y="269799"/>
                </a:lnTo>
                <a:close/>
                <a:moveTo>
                  <a:pt x="1067070" y="258860"/>
                </a:moveTo>
                <a:lnTo>
                  <a:pt x="1132703" y="258860"/>
                </a:lnTo>
                <a:lnTo>
                  <a:pt x="1132703" y="269799"/>
                </a:lnTo>
                <a:lnTo>
                  <a:pt x="1075330" y="269799"/>
                </a:lnTo>
                <a:lnTo>
                  <a:pt x="1075330" y="288998"/>
                </a:lnTo>
                <a:lnTo>
                  <a:pt x="1083813" y="288998"/>
                </a:lnTo>
                <a:lnTo>
                  <a:pt x="1072651" y="303286"/>
                </a:lnTo>
                <a:cubicBezTo>
                  <a:pt x="1080985" y="308495"/>
                  <a:pt x="1089469" y="314224"/>
                  <a:pt x="1098101" y="320475"/>
                </a:cubicBezTo>
                <a:cubicBezTo>
                  <a:pt x="1085599" y="325387"/>
                  <a:pt x="1072800" y="330149"/>
                  <a:pt x="1059703" y="334763"/>
                </a:cubicBezTo>
                <a:cubicBezTo>
                  <a:pt x="1064614" y="313927"/>
                  <a:pt x="1067070" y="288626"/>
                  <a:pt x="1067070" y="258860"/>
                </a:cubicBezTo>
                <a:close/>
                <a:moveTo>
                  <a:pt x="688674" y="256182"/>
                </a:moveTo>
                <a:lnTo>
                  <a:pt x="720486" y="256182"/>
                </a:lnTo>
                <a:lnTo>
                  <a:pt x="708878" y="274487"/>
                </a:lnTo>
                <a:lnTo>
                  <a:pt x="688674" y="274487"/>
                </a:lnTo>
                <a:close/>
                <a:moveTo>
                  <a:pt x="625050" y="256182"/>
                </a:moveTo>
                <a:lnTo>
                  <a:pt x="656974" y="256182"/>
                </a:lnTo>
                <a:lnTo>
                  <a:pt x="656974" y="274487"/>
                </a:lnTo>
                <a:lnTo>
                  <a:pt x="636659" y="274487"/>
                </a:lnTo>
                <a:cubicBezTo>
                  <a:pt x="632789" y="268162"/>
                  <a:pt x="628920" y="262060"/>
                  <a:pt x="625050" y="256182"/>
                </a:cubicBezTo>
                <a:close/>
                <a:moveTo>
                  <a:pt x="1161278" y="225597"/>
                </a:moveTo>
                <a:lnTo>
                  <a:pt x="1193871" y="225597"/>
                </a:lnTo>
                <a:lnTo>
                  <a:pt x="1193871" y="236536"/>
                </a:lnTo>
                <a:lnTo>
                  <a:pt x="1161278" y="236536"/>
                </a:lnTo>
                <a:close/>
                <a:moveTo>
                  <a:pt x="960137" y="222695"/>
                </a:moveTo>
                <a:lnTo>
                  <a:pt x="978889" y="222695"/>
                </a:lnTo>
                <a:lnTo>
                  <a:pt x="978889" y="235420"/>
                </a:lnTo>
                <a:lnTo>
                  <a:pt x="960137" y="235420"/>
                </a:lnTo>
                <a:close/>
                <a:moveTo>
                  <a:pt x="467665" y="217561"/>
                </a:moveTo>
                <a:lnTo>
                  <a:pt x="508518" y="217561"/>
                </a:lnTo>
                <a:cubicBezTo>
                  <a:pt x="504202" y="244796"/>
                  <a:pt x="497095" y="267046"/>
                  <a:pt x="487198" y="284310"/>
                </a:cubicBezTo>
                <a:cubicBezTo>
                  <a:pt x="476631" y="267418"/>
                  <a:pt x="469041" y="248070"/>
                  <a:pt x="464428" y="226267"/>
                </a:cubicBezTo>
                <a:cubicBezTo>
                  <a:pt x="465544" y="223439"/>
                  <a:pt x="466623" y="220537"/>
                  <a:pt x="467665" y="217561"/>
                </a:cubicBezTo>
                <a:close/>
                <a:moveTo>
                  <a:pt x="243808" y="195125"/>
                </a:moveTo>
                <a:cubicBezTo>
                  <a:pt x="225592" y="195125"/>
                  <a:pt x="210034" y="201580"/>
                  <a:pt x="197134" y="214491"/>
                </a:cubicBezTo>
                <a:cubicBezTo>
                  <a:pt x="184234" y="227402"/>
                  <a:pt x="177785" y="242973"/>
                  <a:pt x="177785" y="261204"/>
                </a:cubicBezTo>
                <a:cubicBezTo>
                  <a:pt x="177785" y="279436"/>
                  <a:pt x="184234" y="295007"/>
                  <a:pt x="197134" y="307918"/>
                </a:cubicBezTo>
                <a:cubicBezTo>
                  <a:pt x="210034" y="320829"/>
                  <a:pt x="225592" y="327284"/>
                  <a:pt x="243808" y="327284"/>
                </a:cubicBezTo>
                <a:cubicBezTo>
                  <a:pt x="262025" y="327284"/>
                  <a:pt x="277601" y="320829"/>
                  <a:pt x="290538" y="307918"/>
                </a:cubicBezTo>
                <a:cubicBezTo>
                  <a:pt x="303475" y="295007"/>
                  <a:pt x="309944" y="279436"/>
                  <a:pt x="309944" y="261204"/>
                </a:cubicBezTo>
                <a:cubicBezTo>
                  <a:pt x="309944" y="242973"/>
                  <a:pt x="303475" y="227402"/>
                  <a:pt x="290538" y="214491"/>
                </a:cubicBezTo>
                <a:cubicBezTo>
                  <a:pt x="277601" y="201580"/>
                  <a:pt x="262025" y="195125"/>
                  <a:pt x="243808" y="195125"/>
                </a:cubicBezTo>
                <a:close/>
                <a:moveTo>
                  <a:pt x="1067070" y="194120"/>
                </a:moveTo>
                <a:lnTo>
                  <a:pt x="1132703" y="194120"/>
                </a:lnTo>
                <a:lnTo>
                  <a:pt x="1132703" y="206399"/>
                </a:lnTo>
                <a:lnTo>
                  <a:pt x="1078678" y="206399"/>
                </a:lnTo>
                <a:lnTo>
                  <a:pt x="1078678" y="225597"/>
                </a:lnTo>
                <a:lnTo>
                  <a:pt x="1132703" y="225597"/>
                </a:lnTo>
                <a:lnTo>
                  <a:pt x="1132703" y="236536"/>
                </a:lnTo>
                <a:lnTo>
                  <a:pt x="1067070" y="236536"/>
                </a:lnTo>
                <a:close/>
                <a:moveTo>
                  <a:pt x="960137" y="189655"/>
                </a:moveTo>
                <a:lnTo>
                  <a:pt x="978889" y="189655"/>
                </a:lnTo>
                <a:lnTo>
                  <a:pt x="978889" y="202157"/>
                </a:lnTo>
                <a:lnTo>
                  <a:pt x="960137" y="202157"/>
                </a:lnTo>
                <a:close/>
                <a:moveTo>
                  <a:pt x="823736" y="154383"/>
                </a:moveTo>
                <a:cubicBezTo>
                  <a:pt x="817336" y="187572"/>
                  <a:pt x="806323" y="220984"/>
                  <a:pt x="790696" y="254619"/>
                </a:cubicBezTo>
                <a:cubicBezTo>
                  <a:pt x="794119" y="273073"/>
                  <a:pt x="796575" y="286989"/>
                  <a:pt x="798063" y="296365"/>
                </a:cubicBezTo>
                <a:cubicBezTo>
                  <a:pt x="803049" y="287287"/>
                  <a:pt x="807737" y="278096"/>
                  <a:pt x="812127" y="268795"/>
                </a:cubicBezTo>
                <a:lnTo>
                  <a:pt x="812127" y="372491"/>
                </a:lnTo>
                <a:lnTo>
                  <a:pt x="838247" y="372491"/>
                </a:lnTo>
                <a:lnTo>
                  <a:pt x="838247" y="359654"/>
                </a:lnTo>
                <a:cubicBezTo>
                  <a:pt x="843232" y="365235"/>
                  <a:pt x="847400" y="370407"/>
                  <a:pt x="850748" y="375170"/>
                </a:cubicBezTo>
                <a:cubicBezTo>
                  <a:pt x="860050" y="366612"/>
                  <a:pt x="868012" y="357087"/>
                  <a:pt x="874635" y="346595"/>
                </a:cubicBezTo>
                <a:cubicBezTo>
                  <a:pt x="881779" y="353664"/>
                  <a:pt x="891806" y="359003"/>
                  <a:pt x="904717" y="362612"/>
                </a:cubicBezTo>
                <a:cubicBezTo>
                  <a:pt x="917628" y="366221"/>
                  <a:pt x="933459" y="368100"/>
                  <a:pt x="952212" y="368249"/>
                </a:cubicBezTo>
                <a:lnTo>
                  <a:pt x="1004785" y="368696"/>
                </a:lnTo>
                <a:cubicBezTo>
                  <a:pt x="1006422" y="360361"/>
                  <a:pt x="1009176" y="351059"/>
                  <a:pt x="1013045" y="340790"/>
                </a:cubicBezTo>
                <a:cubicBezTo>
                  <a:pt x="995409" y="341683"/>
                  <a:pt x="975689" y="342130"/>
                  <a:pt x="953886" y="342130"/>
                </a:cubicBezTo>
                <a:cubicBezTo>
                  <a:pt x="920846" y="342130"/>
                  <a:pt x="898448" y="335544"/>
                  <a:pt x="886690" y="322373"/>
                </a:cubicBezTo>
                <a:cubicBezTo>
                  <a:pt x="894280" y="302802"/>
                  <a:pt x="898076" y="280589"/>
                  <a:pt x="898076" y="255735"/>
                </a:cubicBezTo>
                <a:lnTo>
                  <a:pt x="898076" y="237206"/>
                </a:lnTo>
                <a:lnTo>
                  <a:pt x="873965" y="237206"/>
                </a:lnTo>
                <a:lnTo>
                  <a:pt x="899638" y="191888"/>
                </a:lnTo>
                <a:lnTo>
                  <a:pt x="899638" y="168224"/>
                </a:lnTo>
                <a:lnTo>
                  <a:pt x="849409" y="168224"/>
                </a:lnTo>
                <a:lnTo>
                  <a:pt x="849409" y="191441"/>
                </a:lnTo>
                <a:lnTo>
                  <a:pt x="872849" y="191441"/>
                </a:lnTo>
                <a:lnTo>
                  <a:pt x="846283" y="236983"/>
                </a:lnTo>
                <a:lnTo>
                  <a:pt x="846283" y="259977"/>
                </a:lnTo>
                <a:lnTo>
                  <a:pt x="873965" y="259977"/>
                </a:lnTo>
                <a:cubicBezTo>
                  <a:pt x="873965" y="272701"/>
                  <a:pt x="872514" y="284533"/>
                  <a:pt x="869612" y="295472"/>
                </a:cubicBezTo>
                <a:cubicBezTo>
                  <a:pt x="866264" y="288105"/>
                  <a:pt x="862952" y="279622"/>
                  <a:pt x="859678" y="270023"/>
                </a:cubicBezTo>
                <a:lnTo>
                  <a:pt x="840926" y="285873"/>
                </a:lnTo>
                <a:cubicBezTo>
                  <a:pt x="846060" y="301128"/>
                  <a:pt x="851604" y="313964"/>
                  <a:pt x="857557" y="324382"/>
                </a:cubicBezTo>
                <a:cubicBezTo>
                  <a:pt x="852348" y="333014"/>
                  <a:pt x="845911" y="340828"/>
                  <a:pt x="838247" y="347822"/>
                </a:cubicBezTo>
                <a:lnTo>
                  <a:pt x="838247" y="202603"/>
                </a:lnTo>
                <a:cubicBezTo>
                  <a:pt x="842711" y="188390"/>
                  <a:pt x="846581" y="174028"/>
                  <a:pt x="849855" y="159518"/>
                </a:cubicBezTo>
                <a:close/>
                <a:moveTo>
                  <a:pt x="934018" y="153937"/>
                </a:moveTo>
                <a:lnTo>
                  <a:pt x="934018" y="169564"/>
                </a:lnTo>
                <a:lnTo>
                  <a:pt x="906782" y="169564"/>
                </a:lnTo>
                <a:lnTo>
                  <a:pt x="906782" y="189655"/>
                </a:lnTo>
                <a:lnTo>
                  <a:pt x="934018" y="189655"/>
                </a:lnTo>
                <a:lnTo>
                  <a:pt x="934018" y="202157"/>
                </a:lnTo>
                <a:lnTo>
                  <a:pt x="898745" y="202157"/>
                </a:lnTo>
                <a:lnTo>
                  <a:pt x="898745" y="222695"/>
                </a:lnTo>
                <a:lnTo>
                  <a:pt x="934018" y="222695"/>
                </a:lnTo>
                <a:lnTo>
                  <a:pt x="934018" y="235420"/>
                </a:lnTo>
                <a:lnTo>
                  <a:pt x="906335" y="235420"/>
                </a:lnTo>
                <a:lnTo>
                  <a:pt x="906335" y="255512"/>
                </a:lnTo>
                <a:lnTo>
                  <a:pt x="934018" y="255512"/>
                </a:lnTo>
                <a:lnTo>
                  <a:pt x="934018" y="266897"/>
                </a:lnTo>
                <a:lnTo>
                  <a:pt x="904326" y="266897"/>
                </a:lnTo>
                <a:lnTo>
                  <a:pt x="904326" y="287882"/>
                </a:lnTo>
                <a:lnTo>
                  <a:pt x="934018" y="287882"/>
                </a:lnTo>
                <a:lnTo>
                  <a:pt x="934018" y="299714"/>
                </a:lnTo>
                <a:lnTo>
                  <a:pt x="900978" y="299714"/>
                </a:lnTo>
                <a:lnTo>
                  <a:pt x="900978" y="320698"/>
                </a:lnTo>
                <a:lnTo>
                  <a:pt x="934018" y="320698"/>
                </a:lnTo>
                <a:lnTo>
                  <a:pt x="934018" y="338781"/>
                </a:lnTo>
                <a:lnTo>
                  <a:pt x="960137" y="338781"/>
                </a:lnTo>
                <a:lnTo>
                  <a:pt x="960137" y="320698"/>
                </a:lnTo>
                <a:lnTo>
                  <a:pt x="1005901" y="320698"/>
                </a:lnTo>
                <a:lnTo>
                  <a:pt x="1005901" y="299714"/>
                </a:lnTo>
                <a:lnTo>
                  <a:pt x="960137" y="299714"/>
                </a:lnTo>
                <a:lnTo>
                  <a:pt x="960137" y="287882"/>
                </a:lnTo>
                <a:lnTo>
                  <a:pt x="1002553" y="287882"/>
                </a:lnTo>
                <a:lnTo>
                  <a:pt x="1002553" y="266897"/>
                </a:lnTo>
                <a:lnTo>
                  <a:pt x="960137" y="266897"/>
                </a:lnTo>
                <a:lnTo>
                  <a:pt x="960137" y="255512"/>
                </a:lnTo>
                <a:lnTo>
                  <a:pt x="1001437" y="255512"/>
                </a:lnTo>
                <a:lnTo>
                  <a:pt x="1001437" y="222695"/>
                </a:lnTo>
                <a:lnTo>
                  <a:pt x="1011259" y="222695"/>
                </a:lnTo>
                <a:lnTo>
                  <a:pt x="1011259" y="202157"/>
                </a:lnTo>
                <a:lnTo>
                  <a:pt x="1001437" y="202157"/>
                </a:lnTo>
                <a:lnTo>
                  <a:pt x="1001437" y="169564"/>
                </a:lnTo>
                <a:lnTo>
                  <a:pt x="960137" y="169564"/>
                </a:lnTo>
                <a:lnTo>
                  <a:pt x="960137" y="153937"/>
                </a:lnTo>
                <a:close/>
                <a:moveTo>
                  <a:pt x="454047" y="152820"/>
                </a:moveTo>
                <a:cubicBezTo>
                  <a:pt x="448317" y="187274"/>
                  <a:pt x="438494" y="216444"/>
                  <a:pt x="424579" y="240331"/>
                </a:cubicBezTo>
                <a:lnTo>
                  <a:pt x="424579" y="169117"/>
                </a:lnTo>
                <a:lnTo>
                  <a:pt x="338854" y="169117"/>
                </a:lnTo>
                <a:lnTo>
                  <a:pt x="338854" y="197692"/>
                </a:lnTo>
                <a:lnTo>
                  <a:pt x="395111" y="197692"/>
                </a:lnTo>
                <a:lnTo>
                  <a:pt x="395111" y="241001"/>
                </a:lnTo>
                <a:lnTo>
                  <a:pt x="344212" y="241001"/>
                </a:lnTo>
                <a:lnTo>
                  <a:pt x="344212" y="332530"/>
                </a:lnTo>
                <a:cubicBezTo>
                  <a:pt x="344360" y="340121"/>
                  <a:pt x="342426" y="346371"/>
                  <a:pt x="338407" y="351283"/>
                </a:cubicBezTo>
                <a:lnTo>
                  <a:pt x="354927" y="373160"/>
                </a:lnTo>
                <a:cubicBezTo>
                  <a:pt x="363708" y="364826"/>
                  <a:pt x="387000" y="351208"/>
                  <a:pt x="424802" y="332307"/>
                </a:cubicBezTo>
                <a:cubicBezTo>
                  <a:pt x="422718" y="318615"/>
                  <a:pt x="421453" y="308495"/>
                  <a:pt x="421007" y="301946"/>
                </a:cubicBezTo>
                <a:cubicBezTo>
                  <a:pt x="402701" y="311025"/>
                  <a:pt x="386925" y="319136"/>
                  <a:pt x="373680" y="326280"/>
                </a:cubicBezTo>
                <a:lnTo>
                  <a:pt x="373680" y="269576"/>
                </a:lnTo>
                <a:lnTo>
                  <a:pt x="424579" y="269576"/>
                </a:lnTo>
                <a:lnTo>
                  <a:pt x="424579" y="252386"/>
                </a:lnTo>
                <a:cubicBezTo>
                  <a:pt x="428969" y="258042"/>
                  <a:pt x="433881" y="265111"/>
                  <a:pt x="439313" y="273594"/>
                </a:cubicBezTo>
                <a:cubicBezTo>
                  <a:pt x="441768" y="270320"/>
                  <a:pt x="444187" y="266823"/>
                  <a:pt x="446568" y="263102"/>
                </a:cubicBezTo>
                <a:cubicBezTo>
                  <a:pt x="451479" y="279696"/>
                  <a:pt x="458474" y="295063"/>
                  <a:pt x="467553" y="309202"/>
                </a:cubicBezTo>
                <a:cubicBezTo>
                  <a:pt x="453414" y="323340"/>
                  <a:pt x="436336" y="335358"/>
                  <a:pt x="416319" y="345255"/>
                </a:cubicBezTo>
                <a:cubicBezTo>
                  <a:pt x="424653" y="357608"/>
                  <a:pt x="430755" y="367207"/>
                  <a:pt x="434625" y="374053"/>
                </a:cubicBezTo>
                <a:cubicBezTo>
                  <a:pt x="454642" y="362891"/>
                  <a:pt x="472129" y="349720"/>
                  <a:pt x="487087" y="334540"/>
                </a:cubicBezTo>
                <a:cubicBezTo>
                  <a:pt x="500630" y="349274"/>
                  <a:pt x="517001" y="362370"/>
                  <a:pt x="536200" y="373830"/>
                </a:cubicBezTo>
                <a:lnTo>
                  <a:pt x="555845" y="345032"/>
                </a:lnTo>
                <a:cubicBezTo>
                  <a:pt x="536870" y="335730"/>
                  <a:pt x="520685" y="324122"/>
                  <a:pt x="507290" y="310206"/>
                </a:cubicBezTo>
                <a:cubicBezTo>
                  <a:pt x="523587" y="286170"/>
                  <a:pt x="533781" y="255289"/>
                  <a:pt x="537874" y="217561"/>
                </a:cubicBezTo>
                <a:lnTo>
                  <a:pt x="553166" y="217561"/>
                </a:lnTo>
                <a:lnTo>
                  <a:pt x="553166" y="187869"/>
                </a:lnTo>
                <a:lnTo>
                  <a:pt x="476594" y="187869"/>
                </a:lnTo>
                <a:cubicBezTo>
                  <a:pt x="478975" y="178642"/>
                  <a:pt x="481208" y="168894"/>
                  <a:pt x="483291" y="158625"/>
                </a:cubicBezTo>
                <a:close/>
                <a:moveTo>
                  <a:pt x="1152572" y="152597"/>
                </a:moveTo>
                <a:lnTo>
                  <a:pt x="1113058" y="156169"/>
                </a:lnTo>
                <a:cubicBezTo>
                  <a:pt x="1115886" y="161378"/>
                  <a:pt x="1118267" y="165992"/>
                  <a:pt x="1120202" y="170010"/>
                </a:cubicBezTo>
                <a:lnTo>
                  <a:pt x="1037602" y="170010"/>
                </a:lnTo>
                <a:lnTo>
                  <a:pt x="1037602" y="251270"/>
                </a:lnTo>
                <a:cubicBezTo>
                  <a:pt x="1038197" y="296514"/>
                  <a:pt x="1031946" y="330744"/>
                  <a:pt x="1018850" y="353962"/>
                </a:cubicBezTo>
                <a:cubicBezTo>
                  <a:pt x="1026291" y="359171"/>
                  <a:pt x="1034700" y="366240"/>
                  <a:pt x="1044076" y="375170"/>
                </a:cubicBezTo>
                <a:cubicBezTo>
                  <a:pt x="1050327" y="364900"/>
                  <a:pt x="1055312" y="352250"/>
                  <a:pt x="1059033" y="337218"/>
                </a:cubicBezTo>
                <a:lnTo>
                  <a:pt x="1069749" y="361105"/>
                </a:lnTo>
                <a:cubicBezTo>
                  <a:pt x="1090585" y="350985"/>
                  <a:pt x="1111569" y="341088"/>
                  <a:pt x="1132703" y="331414"/>
                </a:cubicBezTo>
                <a:lnTo>
                  <a:pt x="1132703" y="336325"/>
                </a:lnTo>
                <a:cubicBezTo>
                  <a:pt x="1132703" y="344511"/>
                  <a:pt x="1129131" y="348753"/>
                  <a:pt x="1121987" y="349050"/>
                </a:cubicBezTo>
                <a:cubicBezTo>
                  <a:pt x="1114546" y="348901"/>
                  <a:pt x="1107774" y="348455"/>
                  <a:pt x="1101672" y="347711"/>
                </a:cubicBezTo>
                <a:cubicBezTo>
                  <a:pt x="1103607" y="355599"/>
                  <a:pt x="1105468" y="364900"/>
                  <a:pt x="1107253" y="375616"/>
                </a:cubicBezTo>
                <a:cubicBezTo>
                  <a:pt x="1116630" y="375616"/>
                  <a:pt x="1126155" y="375318"/>
                  <a:pt x="1135828" y="374723"/>
                </a:cubicBezTo>
                <a:cubicBezTo>
                  <a:pt x="1152795" y="373681"/>
                  <a:pt x="1161278" y="363263"/>
                  <a:pt x="1161278" y="343469"/>
                </a:cubicBezTo>
                <a:lnTo>
                  <a:pt x="1161278" y="326280"/>
                </a:lnTo>
                <a:cubicBezTo>
                  <a:pt x="1178393" y="342353"/>
                  <a:pt x="1199229" y="355301"/>
                  <a:pt x="1223786" y="365124"/>
                </a:cubicBezTo>
                <a:cubicBezTo>
                  <a:pt x="1230037" y="353962"/>
                  <a:pt x="1235915" y="344288"/>
                  <a:pt x="1241422" y="336102"/>
                </a:cubicBezTo>
                <a:cubicBezTo>
                  <a:pt x="1226837" y="332828"/>
                  <a:pt x="1213591" y="328289"/>
                  <a:pt x="1201685" y="322484"/>
                </a:cubicBezTo>
                <a:cubicBezTo>
                  <a:pt x="1212549" y="316978"/>
                  <a:pt x="1223116" y="311397"/>
                  <a:pt x="1233385" y="305741"/>
                </a:cubicBezTo>
                <a:lnTo>
                  <a:pt x="1219768" y="288998"/>
                </a:lnTo>
                <a:lnTo>
                  <a:pt x="1221554" y="288998"/>
                </a:lnTo>
                <a:lnTo>
                  <a:pt x="1221554" y="258860"/>
                </a:lnTo>
                <a:lnTo>
                  <a:pt x="1239859" y="258860"/>
                </a:lnTo>
                <a:lnTo>
                  <a:pt x="1239859" y="236536"/>
                </a:lnTo>
                <a:lnTo>
                  <a:pt x="1221554" y="236536"/>
                </a:lnTo>
                <a:lnTo>
                  <a:pt x="1221554" y="206399"/>
                </a:lnTo>
                <a:lnTo>
                  <a:pt x="1161278" y="206399"/>
                </a:lnTo>
                <a:lnTo>
                  <a:pt x="1161278" y="194120"/>
                </a:lnTo>
                <a:lnTo>
                  <a:pt x="1238073" y="194120"/>
                </a:lnTo>
                <a:lnTo>
                  <a:pt x="1238073" y="170010"/>
                </a:lnTo>
                <a:lnTo>
                  <a:pt x="1159939" y="170010"/>
                </a:lnTo>
                <a:cubicBezTo>
                  <a:pt x="1156813" y="162717"/>
                  <a:pt x="1154358" y="156913"/>
                  <a:pt x="1152572" y="152597"/>
                </a:cubicBezTo>
                <a:close/>
                <a:moveTo>
                  <a:pt x="709213" y="150811"/>
                </a:moveTo>
                <a:cubicBezTo>
                  <a:pt x="705864" y="156541"/>
                  <a:pt x="700767" y="164652"/>
                  <a:pt x="693921" y="175145"/>
                </a:cubicBezTo>
                <a:lnTo>
                  <a:pt x="654295" y="175145"/>
                </a:lnTo>
                <a:cubicBezTo>
                  <a:pt x="649309" y="166885"/>
                  <a:pt x="644249" y="158997"/>
                  <a:pt x="639115" y="151481"/>
                </a:cubicBezTo>
                <a:lnTo>
                  <a:pt x="609647" y="162197"/>
                </a:lnTo>
                <a:cubicBezTo>
                  <a:pt x="612995" y="166661"/>
                  <a:pt x="616083" y="170977"/>
                  <a:pt x="618911" y="175145"/>
                </a:cubicBezTo>
                <a:lnTo>
                  <a:pt x="569240" y="175145"/>
                </a:lnTo>
                <a:lnTo>
                  <a:pt x="569240" y="195236"/>
                </a:lnTo>
                <a:lnTo>
                  <a:pt x="656974" y="195236"/>
                </a:lnTo>
                <a:lnTo>
                  <a:pt x="656974" y="206399"/>
                </a:lnTo>
                <a:lnTo>
                  <a:pt x="579509" y="206399"/>
                </a:lnTo>
                <a:lnTo>
                  <a:pt x="579509" y="224704"/>
                </a:lnTo>
                <a:lnTo>
                  <a:pt x="656974" y="224704"/>
                </a:lnTo>
                <a:lnTo>
                  <a:pt x="656974" y="236090"/>
                </a:lnTo>
                <a:lnTo>
                  <a:pt x="565221" y="236090"/>
                </a:lnTo>
                <a:lnTo>
                  <a:pt x="565221" y="256182"/>
                </a:lnTo>
                <a:lnTo>
                  <a:pt x="607191" y="256182"/>
                </a:lnTo>
                <a:lnTo>
                  <a:pt x="592903" y="261539"/>
                </a:lnTo>
                <a:cubicBezTo>
                  <a:pt x="596178" y="266004"/>
                  <a:pt x="599229" y="270320"/>
                  <a:pt x="602056" y="274487"/>
                </a:cubicBezTo>
                <a:lnTo>
                  <a:pt x="562543" y="274487"/>
                </a:lnTo>
                <a:lnTo>
                  <a:pt x="562543" y="294579"/>
                </a:lnTo>
                <a:lnTo>
                  <a:pt x="783106" y="294579"/>
                </a:lnTo>
                <a:lnTo>
                  <a:pt x="783106" y="274487"/>
                </a:lnTo>
                <a:lnTo>
                  <a:pt x="743369" y="274487"/>
                </a:lnTo>
                <a:lnTo>
                  <a:pt x="752298" y="262432"/>
                </a:lnTo>
                <a:lnTo>
                  <a:pt x="737676" y="256182"/>
                </a:lnTo>
                <a:lnTo>
                  <a:pt x="780873" y="256182"/>
                </a:lnTo>
                <a:lnTo>
                  <a:pt x="780873" y="236090"/>
                </a:lnTo>
                <a:lnTo>
                  <a:pt x="688674" y="236090"/>
                </a:lnTo>
                <a:lnTo>
                  <a:pt x="688674" y="224704"/>
                </a:lnTo>
                <a:lnTo>
                  <a:pt x="766139" y="224704"/>
                </a:lnTo>
                <a:lnTo>
                  <a:pt x="766139" y="206399"/>
                </a:lnTo>
                <a:lnTo>
                  <a:pt x="688674" y="206399"/>
                </a:lnTo>
                <a:lnTo>
                  <a:pt x="688674" y="195236"/>
                </a:lnTo>
                <a:lnTo>
                  <a:pt x="776855" y="195236"/>
                </a:lnTo>
                <a:lnTo>
                  <a:pt x="776855" y="175145"/>
                </a:lnTo>
                <a:lnTo>
                  <a:pt x="729304" y="175145"/>
                </a:lnTo>
                <a:cubicBezTo>
                  <a:pt x="733918" y="169191"/>
                  <a:pt x="737267" y="164801"/>
                  <a:pt x="739350" y="161973"/>
                </a:cubicBezTo>
                <a:close/>
                <a:moveTo>
                  <a:pt x="0" y="0"/>
                </a:moveTo>
                <a:lnTo>
                  <a:pt x="1409149" y="0"/>
                </a:lnTo>
                <a:lnTo>
                  <a:pt x="1409149" y="527350"/>
                </a:lnTo>
                <a:lnTo>
                  <a:pt x="0" y="52735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0F06AE-C3E8-44A1-B223-C757A9C6C94D}"/>
              </a:ext>
            </a:extLst>
          </p:cNvPr>
          <p:cNvSpPr/>
          <p:nvPr/>
        </p:nvSpPr>
        <p:spPr>
          <a:xfrm>
            <a:off x="5424962" y="2120288"/>
            <a:ext cx="577081" cy="646331"/>
          </a:xfrm>
          <a:prstGeom prst="rect">
            <a:avLst/>
          </a:prstGeom>
          <a:noFill/>
          <a:scene3d>
            <a:camera prst="perspectiveContrastingRightFacing" fov="3600000">
              <a:rot lat="1200000" lon="18963666" rev="0"/>
            </a:camera>
            <a:lightRig rig="threePt" dir="t"/>
          </a:scene3d>
          <a:sp3d/>
        </p:spPr>
        <p:txBody>
          <a:bodyPr wrap="square" anchor="t">
            <a:spAutoFit/>
            <a:scene3d>
              <a:camera prst="orthographicFront">
                <a:rot lat="0" lon="3000000" rev="0"/>
              </a:camera>
              <a:lightRig rig="threePt" dir="t">
                <a:rot lat="0" lon="0" rev="3600000"/>
              </a:lightRig>
            </a:scene3d>
          </a:bodyPr>
          <a:lstStyle/>
          <a:p>
            <a:r>
              <a:rPr lang="zh-CN" altLang="en-US" sz="3600" b="1" noProof="1">
                <a:gradFill>
                  <a:gsLst>
                    <a:gs pos="0">
                      <a:srgbClr val="FF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运</a:t>
            </a:r>
            <a:endParaRPr lang="en-US" altLang="zh-CN" sz="3600" b="1" noProof="1">
              <a:gradFill>
                <a:gsLst>
                  <a:gs pos="0">
                    <a:srgbClr val="FF0000"/>
                  </a:gs>
                  <a:gs pos="100000">
                    <a:srgbClr val="FFFF00"/>
                  </a:gs>
                </a:gsLst>
                <a:lin ang="5400000" scaled="1"/>
              </a:gra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B06605-FC79-46A1-B3B6-ECB5E816E123}"/>
              </a:ext>
            </a:extLst>
          </p:cNvPr>
          <p:cNvSpPr/>
          <p:nvPr/>
        </p:nvSpPr>
        <p:spPr>
          <a:xfrm>
            <a:off x="3015513" y="2120288"/>
            <a:ext cx="415498" cy="646331"/>
          </a:xfrm>
          <a:prstGeom prst="rect">
            <a:avLst/>
          </a:prstGeom>
          <a:noFill/>
          <a:scene3d>
            <a:camera prst="perspectiveContrastingRightFacing" fov="3600000">
              <a:rot lat="1200000" lon="18963666" rev="0"/>
            </a:camera>
            <a:lightRig rig="threePt" dir="t"/>
          </a:scene3d>
          <a:sp3d/>
        </p:spPr>
        <p:txBody>
          <a:bodyPr wrap="square" anchor="t">
            <a:spAutoFit/>
            <a:scene3d>
              <a:camera prst="orthographicFront">
                <a:rot lat="0" lon="3000000" rev="0"/>
              </a:camera>
              <a:lightRig rig="threePt" dir="t">
                <a:rot lat="0" lon="0" rev="3600000"/>
              </a:lightRig>
            </a:scene3d>
          </a:bodyPr>
          <a:lstStyle/>
          <a:p>
            <a:r>
              <a:rPr lang="zh-CN" altLang="en-US" sz="3600" b="1" noProof="1">
                <a:gradFill>
                  <a:gsLst>
                    <a:gs pos="0">
                      <a:srgbClr val="FF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改</a:t>
            </a:r>
            <a:endParaRPr lang="zh-CN" altLang="en-US" sz="3600" dirty="0">
              <a:gradFill>
                <a:gsLst>
                  <a:gs pos="0">
                    <a:srgbClr val="FF0000"/>
                  </a:gs>
                  <a:gs pos="100000">
                    <a:srgbClr val="FFFF00"/>
                  </a:gs>
                </a:gsLst>
                <a:lin ang="5400000" scaled="1"/>
              </a:gra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310F72-C6A2-4C95-B2BB-ECD91208D791}"/>
              </a:ext>
            </a:extLst>
          </p:cNvPr>
          <p:cNvSpPr/>
          <p:nvPr/>
        </p:nvSpPr>
        <p:spPr>
          <a:xfrm>
            <a:off x="3497403" y="2120288"/>
            <a:ext cx="415498" cy="646331"/>
          </a:xfrm>
          <a:prstGeom prst="rect">
            <a:avLst/>
          </a:prstGeom>
          <a:noFill/>
          <a:scene3d>
            <a:camera prst="perspectiveContrastingRightFacing" fov="3600000">
              <a:rot lat="1200000" lon="18963666" rev="0"/>
            </a:camera>
            <a:lightRig rig="threePt" dir="t"/>
          </a:scene3d>
          <a:sp3d/>
        </p:spPr>
        <p:txBody>
          <a:bodyPr wrap="square" anchor="t">
            <a:spAutoFit/>
            <a:scene3d>
              <a:camera prst="orthographicFront">
                <a:rot lat="0" lon="3000000" rev="0"/>
              </a:camera>
              <a:lightRig rig="threePt" dir="t">
                <a:rot lat="0" lon="0" rev="3600000"/>
              </a:lightRig>
            </a:scene3d>
          </a:bodyPr>
          <a:lstStyle/>
          <a:p>
            <a:r>
              <a:rPr lang="zh-CN" altLang="en-US" sz="3600" b="1" noProof="1">
                <a:gradFill>
                  <a:gsLst>
                    <a:gs pos="0">
                      <a:srgbClr val="FF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善</a:t>
            </a:r>
            <a:endParaRPr lang="zh-CN" altLang="en-US" sz="3600" b="1" dirty="0">
              <a:gradFill>
                <a:gsLst>
                  <a:gs pos="0">
                    <a:srgbClr val="FF0000"/>
                  </a:gs>
                  <a:gs pos="100000">
                    <a:srgbClr val="FFFF00"/>
                  </a:gs>
                </a:gsLst>
                <a:lin ang="5400000" scaled="1"/>
              </a:gra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7CFB23D-3A50-4549-952F-02BCC33A31A3}"/>
              </a:ext>
            </a:extLst>
          </p:cNvPr>
          <p:cNvSpPr/>
          <p:nvPr/>
        </p:nvSpPr>
        <p:spPr>
          <a:xfrm>
            <a:off x="3979293" y="2120288"/>
            <a:ext cx="415498" cy="646331"/>
          </a:xfrm>
          <a:prstGeom prst="rect">
            <a:avLst/>
          </a:prstGeom>
          <a:noFill/>
          <a:scene3d>
            <a:camera prst="perspectiveContrastingRightFacing" fov="3600000">
              <a:rot lat="1200000" lon="18963666" rev="0"/>
            </a:camera>
            <a:lightRig rig="threePt" dir="t"/>
          </a:scene3d>
          <a:sp3d/>
        </p:spPr>
        <p:txBody>
          <a:bodyPr wrap="square" anchor="t">
            <a:spAutoFit/>
            <a:scene3d>
              <a:camera prst="orthographicFront">
                <a:rot lat="0" lon="3000000" rev="0"/>
              </a:camera>
              <a:lightRig rig="threePt" dir="t">
                <a:rot lat="0" lon="0" rev="3600000"/>
              </a:lightRig>
            </a:scene3d>
          </a:bodyPr>
          <a:lstStyle/>
          <a:p>
            <a:r>
              <a:rPr lang="zh-CN" altLang="en-US" sz="3600" b="1" noProof="1">
                <a:gradFill>
                  <a:gsLst>
                    <a:gs pos="0">
                      <a:srgbClr val="FF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事</a:t>
            </a:r>
            <a:endParaRPr lang="zh-CN" altLang="en-US" sz="3600" b="1" dirty="0">
              <a:gradFill>
                <a:gsLst>
                  <a:gs pos="0">
                    <a:srgbClr val="FF0000"/>
                  </a:gs>
                  <a:gs pos="100000">
                    <a:srgbClr val="FFFF00"/>
                  </a:gs>
                </a:gsLst>
                <a:lin ang="5400000" scaled="1"/>
              </a:gra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E8E608-0E3E-4E73-8364-44C835B2C599}"/>
              </a:ext>
            </a:extLst>
          </p:cNvPr>
          <p:cNvSpPr/>
          <p:nvPr/>
        </p:nvSpPr>
        <p:spPr>
          <a:xfrm>
            <a:off x="4461183" y="2120288"/>
            <a:ext cx="415498" cy="646331"/>
          </a:xfrm>
          <a:prstGeom prst="rect">
            <a:avLst/>
          </a:prstGeom>
          <a:noFill/>
          <a:scene3d>
            <a:camera prst="perspectiveContrastingRightFacing" fov="3600000">
              <a:rot lat="1200000" lon="18963666" rev="0"/>
            </a:camera>
            <a:lightRig rig="threePt" dir="t"/>
          </a:scene3d>
          <a:sp3d/>
        </p:spPr>
        <p:txBody>
          <a:bodyPr wrap="square" anchor="t">
            <a:spAutoFit/>
            <a:scene3d>
              <a:camera prst="orthographicFront">
                <a:rot lat="0" lon="3000000" rev="0"/>
              </a:camera>
              <a:lightRig rig="threePt" dir="t">
                <a:rot lat="0" lon="0" rev="3600000"/>
              </a:lightRig>
            </a:scene3d>
          </a:bodyPr>
          <a:lstStyle/>
          <a:p>
            <a:r>
              <a:rPr lang="zh-CN" altLang="en-US" sz="3600" b="1" noProof="1">
                <a:gradFill>
                  <a:gsLst>
                    <a:gs pos="0">
                      <a:srgbClr val="FF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业</a:t>
            </a:r>
            <a:endParaRPr lang="zh-CN" altLang="en-US" sz="3600" b="1" dirty="0">
              <a:gradFill>
                <a:gsLst>
                  <a:gs pos="0">
                    <a:srgbClr val="FF0000"/>
                  </a:gs>
                  <a:gs pos="100000">
                    <a:srgbClr val="FFFF00"/>
                  </a:gs>
                </a:gsLst>
                <a:lin ang="5400000" scaled="1"/>
              </a:gra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A24F70-DEFD-4CAF-873B-E5F8C727FE6D}"/>
              </a:ext>
            </a:extLst>
          </p:cNvPr>
          <p:cNvSpPr/>
          <p:nvPr/>
        </p:nvSpPr>
        <p:spPr>
          <a:xfrm>
            <a:off x="4943073" y="2120288"/>
            <a:ext cx="415498" cy="646331"/>
          </a:xfrm>
          <a:prstGeom prst="rect">
            <a:avLst/>
          </a:prstGeom>
          <a:noFill/>
          <a:scene3d>
            <a:camera prst="perspectiveContrastingRightFacing" fov="3600000">
              <a:rot lat="1200000" lon="18963666" rev="0"/>
            </a:camera>
            <a:lightRig rig="threePt" dir="t"/>
          </a:scene3d>
          <a:sp3d/>
        </p:spPr>
        <p:txBody>
          <a:bodyPr wrap="square" anchor="t">
            <a:spAutoFit/>
            <a:scene3d>
              <a:camera prst="orthographicFront">
                <a:rot lat="0" lon="3000000" rev="0"/>
              </a:camera>
              <a:lightRig rig="threePt" dir="t">
                <a:rot lat="0" lon="0" rev="3600000"/>
              </a:lightRig>
            </a:scene3d>
          </a:bodyPr>
          <a:lstStyle/>
          <a:p>
            <a:r>
              <a:rPr lang="zh-CN" altLang="en-US" sz="3600" b="1" noProof="1">
                <a:gradFill>
                  <a:gsLst>
                    <a:gs pos="0">
                      <a:srgbClr val="FF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财</a:t>
            </a:r>
            <a:endParaRPr lang="zh-CN" altLang="en-US" sz="3600" b="1" dirty="0">
              <a:gradFill>
                <a:gsLst>
                  <a:gs pos="0">
                    <a:srgbClr val="FF0000"/>
                  </a:gs>
                  <a:gs pos="100000">
                    <a:srgbClr val="FFFF00"/>
                  </a:gs>
                </a:gsLst>
                <a:lin ang="5400000" scaled="1"/>
              </a:gra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6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Untitled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Untitled-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44450"/>
            <a:ext cx="812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noProof="1"/>
              <a:t>怎么识别乌龟种类？</a:t>
            </a:r>
            <a:endParaRPr lang="zh-CN" b="1" noProof="1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noProof="1"/>
          </a:p>
          <a:p>
            <a:pPr algn="ctr">
              <a:buFont typeface="Wingdings" pitchFamily="2" charset="2"/>
              <a:buChar char="l"/>
            </a:pPr>
            <a:r>
              <a:rPr lang="zh-CN" altLang="en-US" sz="2400" b="1" noProof="1">
                <a:solidFill>
                  <a:srgbClr val="F98F01"/>
                </a:solidFill>
              </a:rPr>
              <a:t>改善健康</a:t>
            </a:r>
            <a:endParaRPr lang="en-US" altLang="zh-CN" sz="2400" b="1" noProof="1">
              <a:solidFill>
                <a:srgbClr val="F98F01"/>
              </a:solidFill>
            </a:endParaRPr>
          </a:p>
          <a:p>
            <a:pPr algn="ctr">
              <a:buFont typeface="Wingdings" pitchFamily="2" charset="2"/>
              <a:buChar char="l"/>
            </a:pPr>
            <a:endParaRPr lang="en-US" altLang="zh-CN" sz="2400" b="1" noProof="1">
              <a:solidFill>
                <a:srgbClr val="F98F01"/>
              </a:solidFill>
            </a:endParaRPr>
          </a:p>
          <a:p>
            <a:pPr algn="ctr">
              <a:buFont typeface="Wingdings" pitchFamily="2" charset="2"/>
              <a:buChar char="l"/>
            </a:pPr>
            <a:r>
              <a:rPr lang="zh-CN" altLang="en-US" sz="2400" b="1" noProof="1">
                <a:solidFill>
                  <a:srgbClr val="F98F01"/>
                </a:solidFill>
              </a:rPr>
              <a:t>改善事业财运</a:t>
            </a:r>
            <a:endParaRPr lang="en-US" altLang="zh-CN" sz="2400" b="1" noProof="1">
              <a:solidFill>
                <a:srgbClr val="F98F01"/>
              </a:solidFill>
            </a:endParaRPr>
          </a:p>
          <a:p>
            <a:pPr algn="ctr">
              <a:buFont typeface="Wingdings" pitchFamily="2" charset="2"/>
              <a:buChar char="l"/>
            </a:pPr>
            <a:endParaRPr lang="en-US" altLang="zh-CN" sz="2400" b="1" noProof="1">
              <a:solidFill>
                <a:srgbClr val="F98F01"/>
              </a:solidFill>
            </a:endParaRPr>
          </a:p>
          <a:p>
            <a:pPr algn="ctr">
              <a:buFont typeface="Wingdings" pitchFamily="2" charset="2"/>
              <a:buChar char="l"/>
            </a:pPr>
            <a:r>
              <a:rPr lang="zh-CN" altLang="en-US" sz="2400" b="1" noProof="1">
                <a:solidFill>
                  <a:srgbClr val="F98F01"/>
                </a:solidFill>
              </a:rPr>
              <a:t>化解各种煞气</a:t>
            </a:r>
            <a:endParaRPr lang="en-US" altLang="zh-CN" sz="2400" b="1" noProof="1">
              <a:solidFill>
                <a:srgbClr val="F98F01"/>
              </a:solidFill>
            </a:endParaRPr>
          </a:p>
          <a:p>
            <a:pPr algn="ctr">
              <a:buFont typeface="Wingdings" pitchFamily="2" charset="2"/>
              <a:buChar char="l"/>
            </a:pPr>
            <a:endParaRPr lang="en-US" altLang="zh-CN" sz="2400" b="1" noProof="1">
              <a:solidFill>
                <a:srgbClr val="F98F01"/>
              </a:solidFill>
            </a:endParaRPr>
          </a:p>
          <a:p>
            <a:pPr algn="ctr">
              <a:buFont typeface="Wingdings" pitchFamily="2" charset="2"/>
              <a:buChar char="l"/>
            </a:pPr>
            <a:r>
              <a:rPr lang="zh-CN" altLang="en-US" sz="2400" b="1" noProof="1">
                <a:solidFill>
                  <a:srgbClr val="F98F01"/>
                </a:solidFill>
              </a:rPr>
              <a:t>改善人际关系</a:t>
            </a:r>
            <a:endParaRPr lang="en-US" altLang="zh-CN" sz="2400" b="1" noProof="1">
              <a:solidFill>
                <a:srgbClr val="F98F01"/>
              </a:solidFill>
            </a:endParaRPr>
          </a:p>
          <a:p>
            <a:pPr algn="ctr">
              <a:buFont typeface="Wingdings" pitchFamily="2" charset="2"/>
              <a:buChar char="l"/>
            </a:pPr>
            <a:endParaRPr lang="en-US" altLang="zh-CN" sz="2400" b="1" noProof="1">
              <a:solidFill>
                <a:srgbClr val="F98F01"/>
              </a:solidFill>
            </a:endParaRPr>
          </a:p>
          <a:p>
            <a:pPr algn="ctr">
              <a:buFont typeface="Wingdings" pitchFamily="2" charset="2"/>
              <a:buChar char="l"/>
            </a:pPr>
            <a:r>
              <a:rPr lang="zh-CN" altLang="en-US" sz="2400" b="1" noProof="1">
                <a:solidFill>
                  <a:srgbClr val="F98F01"/>
                </a:solidFill>
              </a:rPr>
              <a:t>治疗懒癌</a:t>
            </a:r>
            <a:endParaRPr lang="en-US" altLang="zh-CN" sz="2400" b="1" noProof="1">
              <a:solidFill>
                <a:srgbClr val="F98F01"/>
              </a:solidFill>
            </a:endParaRPr>
          </a:p>
          <a:p>
            <a:pPr marL="0" indent="0">
              <a:buNone/>
            </a:pPr>
            <a:endParaRPr lang="en-US" altLang="zh-CN" sz="1800" noProof="1"/>
          </a:p>
          <a:p>
            <a:pPr marL="0" indent="0">
              <a:buNone/>
            </a:pPr>
            <a:endParaRPr lang="en-US" altLang="zh-CN" sz="1800" noProof="1"/>
          </a:p>
          <a:p>
            <a:pPr marL="0" indent="0">
              <a:buNone/>
            </a:pPr>
            <a:endParaRPr lang="en-US" altLang="zh-CN" sz="1800" noProof="1"/>
          </a:p>
          <a:p>
            <a:pPr marL="0" indent="0">
              <a:buNone/>
            </a:pPr>
            <a:endParaRPr lang="en-US" altLang="zh-CN" sz="1800" noProof="1"/>
          </a:p>
          <a:p>
            <a:pPr marL="0" indent="0">
              <a:buNone/>
            </a:pPr>
            <a:endParaRPr lang="zh-CN" sz="1800" noProof="1"/>
          </a:p>
        </p:txBody>
      </p:sp>
    </p:spTree>
    <p:extLst>
      <p:ext uri="{BB962C8B-B14F-4D97-AF65-F5344CB8AC3E}">
        <p14:creationId xmlns:p14="http://schemas.microsoft.com/office/powerpoint/2010/main" val="257434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Untitled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Untitled-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44450"/>
            <a:ext cx="812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noProof="1"/>
              <a:t>怎么养好乌龟？</a:t>
            </a:r>
            <a:endParaRPr lang="zh-CN" b="1" noProof="1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2400" b="1" noProof="1"/>
              <a:t>1</a:t>
            </a:r>
            <a:r>
              <a:rPr lang="zh-CN" altLang="en-US" sz="2400" b="1" noProof="1"/>
              <a:t>、环境</a:t>
            </a:r>
            <a:endParaRPr lang="en-US" altLang="zh-CN" sz="2400" b="1" noProof="1"/>
          </a:p>
          <a:p>
            <a:pPr marL="0" indent="0" algn="ctr">
              <a:buNone/>
            </a:pPr>
            <a:endParaRPr lang="en-US" altLang="zh-CN" sz="2400" b="1" noProof="1"/>
          </a:p>
          <a:p>
            <a:pPr marL="0" indent="0" algn="ctr">
              <a:buNone/>
            </a:pPr>
            <a:r>
              <a:rPr lang="en-US" altLang="zh-CN" sz="2400" b="1" noProof="1"/>
              <a:t>2</a:t>
            </a:r>
            <a:r>
              <a:rPr lang="zh-CN" altLang="en-US" sz="2400" b="1" noProof="1"/>
              <a:t>、换水</a:t>
            </a:r>
            <a:endParaRPr lang="en-US" altLang="zh-CN" sz="2400" b="1" noProof="1"/>
          </a:p>
          <a:p>
            <a:pPr marL="0" indent="0" algn="ctr">
              <a:buNone/>
            </a:pPr>
            <a:endParaRPr lang="en-US" altLang="zh-CN" sz="2400" b="1" noProof="1"/>
          </a:p>
          <a:p>
            <a:pPr marL="0" indent="0" algn="ctr">
              <a:buNone/>
            </a:pPr>
            <a:r>
              <a:rPr lang="en-US" altLang="zh-CN" sz="2400" b="1" noProof="1"/>
              <a:t>3</a:t>
            </a:r>
            <a:r>
              <a:rPr lang="zh-CN" altLang="en-US" sz="2400" b="1" noProof="1"/>
              <a:t>、喂食</a:t>
            </a:r>
            <a:endParaRPr lang="en-US" altLang="zh-CN" sz="2400" b="1" noProof="1"/>
          </a:p>
          <a:p>
            <a:pPr marL="0" indent="0" algn="ctr">
              <a:buNone/>
            </a:pPr>
            <a:endParaRPr lang="en-US" altLang="zh-CN" sz="2400" b="1" noProof="1"/>
          </a:p>
          <a:p>
            <a:pPr marL="0" indent="0" algn="ctr">
              <a:buNone/>
            </a:pPr>
            <a:r>
              <a:rPr lang="en-US" altLang="zh-CN" sz="2400" b="1" noProof="1"/>
              <a:t>4</a:t>
            </a:r>
            <a:r>
              <a:rPr lang="zh-CN" altLang="en-US" sz="2400" b="1" noProof="1"/>
              <a:t>、水温</a:t>
            </a:r>
            <a:endParaRPr lang="en-US" altLang="zh-CN" sz="2400" b="1" noProof="1"/>
          </a:p>
          <a:p>
            <a:pPr marL="0" indent="0" algn="ctr">
              <a:buNone/>
            </a:pPr>
            <a:endParaRPr lang="en-US" altLang="zh-CN" sz="2400" b="1" noProof="1"/>
          </a:p>
          <a:p>
            <a:pPr marL="0" indent="0" algn="ctr">
              <a:buNone/>
            </a:pPr>
            <a:r>
              <a:rPr lang="en-US" altLang="zh-CN" sz="2400" b="1" noProof="1"/>
              <a:t>5</a:t>
            </a:r>
            <a:r>
              <a:rPr lang="zh-CN" altLang="en-US" sz="2400" b="1" noProof="1"/>
              <a:t>、营养</a:t>
            </a:r>
            <a:endParaRPr lang="en-US" altLang="zh-CN" sz="2400" b="1" noProof="1"/>
          </a:p>
          <a:p>
            <a:pPr marL="0" indent="0" algn="ctr">
              <a:buNone/>
            </a:pPr>
            <a:endParaRPr lang="en-US" altLang="zh-CN" sz="2400" b="1" noProof="1"/>
          </a:p>
          <a:p>
            <a:pPr marL="0" indent="0" algn="ctr">
              <a:buNone/>
            </a:pPr>
            <a:r>
              <a:rPr lang="en-US" altLang="zh-CN" sz="2400" b="1" noProof="1"/>
              <a:t>6</a:t>
            </a:r>
            <a:r>
              <a:rPr lang="zh-CN" altLang="en-US" sz="2400" b="1" noProof="1"/>
              <a:t>、治疗</a:t>
            </a:r>
            <a:endParaRPr lang="en-US" altLang="zh-CN" sz="2400" b="1" noProof="1"/>
          </a:p>
          <a:p>
            <a:pPr marL="0" indent="0">
              <a:buNone/>
            </a:pPr>
            <a:endParaRPr lang="en-US" altLang="zh-CN" sz="2400" noProof="1"/>
          </a:p>
          <a:p>
            <a:pPr marL="0" indent="0">
              <a:buNone/>
            </a:pPr>
            <a:endParaRPr lang="en-US" altLang="zh-CN" sz="1800" noProof="1"/>
          </a:p>
          <a:p>
            <a:pPr marL="0" indent="0">
              <a:buNone/>
            </a:pPr>
            <a:endParaRPr lang="en-US" altLang="zh-CN" sz="1800" noProof="1"/>
          </a:p>
          <a:p>
            <a:pPr marL="0" indent="0">
              <a:buNone/>
            </a:pPr>
            <a:endParaRPr lang="zh-CN" sz="1800" noProof="1"/>
          </a:p>
        </p:txBody>
      </p:sp>
    </p:spTree>
    <p:extLst>
      <p:ext uri="{BB962C8B-B14F-4D97-AF65-F5344CB8AC3E}">
        <p14:creationId xmlns:p14="http://schemas.microsoft.com/office/powerpoint/2010/main" val="200195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Untitled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Untitled-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44450"/>
            <a:ext cx="812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noProof="1"/>
              <a:t>怎么养好乌龟？</a:t>
            </a:r>
            <a:endParaRPr lang="zh-CN" b="1" noProof="1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400" noProof="1"/>
          </a:p>
          <a:p>
            <a:pPr marL="0" indent="0">
              <a:buNone/>
            </a:pPr>
            <a:endParaRPr lang="en-US" altLang="zh-CN" sz="1800" noProof="1"/>
          </a:p>
          <a:p>
            <a:pPr marL="0" indent="0">
              <a:buNone/>
            </a:pPr>
            <a:endParaRPr lang="en-US" altLang="zh-CN" sz="1800" noProof="1"/>
          </a:p>
          <a:p>
            <a:pPr marL="0" indent="0">
              <a:buNone/>
            </a:pPr>
            <a:endParaRPr lang="zh-CN" sz="1800" noProof="1"/>
          </a:p>
        </p:txBody>
      </p:sp>
    </p:spTree>
    <p:extLst>
      <p:ext uri="{BB962C8B-B14F-4D97-AF65-F5344CB8AC3E}">
        <p14:creationId xmlns:p14="http://schemas.microsoft.com/office/powerpoint/2010/main" val="15488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theme/theme1.xml><?xml version="1.0" encoding="utf-8"?>
<a:theme xmlns:a="http://schemas.openxmlformats.org/drawingml/2006/main" name="《养龟指南》">
  <a:themeElements>
    <a:clrScheme name="Office 主题​​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62A41"/>
      </a:accent1>
      <a:accent2>
        <a:srgbClr val="217BB2"/>
      </a:accent2>
      <a:accent3>
        <a:srgbClr val="FFFFFF"/>
      </a:accent3>
      <a:accent4>
        <a:srgbClr val="000000"/>
      </a:accent4>
      <a:accent5>
        <a:srgbClr val="AAACB0"/>
      </a:accent5>
      <a:accent6>
        <a:srgbClr val="1D6FA1"/>
      </a:accent6>
      <a:hlink>
        <a:srgbClr val="0C3E5C"/>
      </a:hlink>
      <a:folHlink>
        <a:srgbClr val="D90D49"/>
      </a:folHlink>
    </a:clrScheme>
    <a:fontScheme name="Office 主题​​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217BB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1D6FA1"/>
        </a:accent6>
        <a:hlink>
          <a:srgbClr val="0C3E5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62A41"/>
        </a:accent1>
        <a:accent2>
          <a:srgbClr val="217BB2"/>
        </a:accent2>
        <a:accent3>
          <a:srgbClr val="FFFFFF"/>
        </a:accent3>
        <a:accent4>
          <a:srgbClr val="000000"/>
        </a:accent4>
        <a:accent5>
          <a:srgbClr val="AAACB0"/>
        </a:accent5>
        <a:accent6>
          <a:srgbClr val="1D6FA1"/>
        </a:accent6>
        <a:hlink>
          <a:srgbClr val="0C3E5C"/>
        </a:hlink>
        <a:folHlink>
          <a:srgbClr val="D90D4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《养龟指南》</Template>
  <TotalTime>120</TotalTime>
  <Words>1256</Words>
  <Application>Microsoft Office PowerPoint</Application>
  <PresentationFormat>全屏显示(4:3)</PresentationFormat>
  <Paragraphs>92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《养龟指南》</vt:lpstr>
      <vt:lpstr>养龟指南</vt:lpstr>
      <vt:lpstr>养龟指南</vt:lpstr>
      <vt:lpstr>为什么要养龟？</vt:lpstr>
      <vt:lpstr>怎么识别乌龟种类？</vt:lpstr>
      <vt:lpstr>怎么养好乌龟？</vt:lpstr>
      <vt:lpstr>怎么养好乌龟？</vt:lpstr>
    </vt:vector>
  </TitlesOfParts>
  <Company>Wind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养龟指南</dc:title>
  <dc:creator>Colin</dc:creator>
  <cp:lastModifiedBy>晓锋 陈</cp:lastModifiedBy>
  <cp:revision>35</cp:revision>
  <dcterms:created xsi:type="dcterms:W3CDTF">2019-05-13T23:26:12Z</dcterms:created>
  <dcterms:modified xsi:type="dcterms:W3CDTF">2019-05-16T19:48:21Z</dcterms:modified>
</cp:coreProperties>
</file>