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081" autoAdjust="0"/>
  </p:normalViewPr>
  <p:slideViewPr>
    <p:cSldViewPr>
      <p:cViewPr varScale="1">
        <p:scale>
          <a:sx n="51" d="100"/>
          <a:sy n="51" d="100"/>
        </p:scale>
        <p:origin x="-22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1182D-43DD-4F53-94EA-DC7E9981DED2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753D-CED1-4E4F-8F4A-E0CD2472BC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Inversion of Control</a:t>
            </a:r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把谁的控制权反转给谁，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是依据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原则（接口分离）与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原则（依赖注入）结合而来；即调用方从直接对实现类的依赖转到依赖于接口与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容器上面；从而避免对于实现类的直接依赖，转为间接依赖。</a:t>
            </a: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Segregation Principle</a:t>
            </a:r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客户端不应该依赖它不需要的接口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类间的依赖关系应该建立在最小的接口上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使用多个专门的接口比使用单一的总接口要好。</a:t>
            </a: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Dependency Inversion Principle</a:t>
            </a:r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模块间的依赖通过抽象发生，实现类之间的依赖关系是通过接口或抽象类发生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接口或抽象类不依赖于实现类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实现类依赖于接口或抽象类过接口或抽象类产生的</a:t>
            </a: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Dependency Injection</a:t>
            </a:r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自身对象中的内置对象是通过注入的方式进行创建。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形象的说，即由容器动态的将某个依赖关系注入到组件之中。</a:t>
            </a: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是一种设计思想，而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zh-CN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是这种设计思想的一个实现。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9753D-CED1-4E4F-8F4A-E0CD2472BC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65325"/>
            <a:ext cx="6096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504825"/>
            <a:ext cx="87630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263"/>
            <a:ext cx="822960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263"/>
            <a:ext cx="822960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504825"/>
            <a:ext cx="831532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2581275"/>
            <a:ext cx="70199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4950" y="1352550"/>
            <a:ext cx="61341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04825"/>
            <a:ext cx="82296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504825"/>
            <a:ext cx="84010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504825"/>
            <a:ext cx="83724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481013"/>
            <a:ext cx="8848725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504825"/>
            <a:ext cx="83724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323850"/>
            <a:ext cx="837247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504825"/>
            <a:ext cx="88201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全屏显示(4:3)</PresentationFormat>
  <Paragraphs>19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2019-10-12T06:01:18Z</dcterms:modified>
</cp:coreProperties>
</file>