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8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D6323-D2DA-448C-B46B-54F5F9DC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9C4957-86BB-48A1-840B-F3444823D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DCE9B-314A-4100-9C57-C006BF2F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FA45A-ED5F-4AE5-BD87-AAF0298A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0C9B0-2216-4379-ADFB-8231B45B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7448-C301-4DCA-AA59-CF13DFA9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8103B-40C1-44F8-A851-03437C81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80242-B985-4703-881B-9BDE9478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0A59D-FAF3-4DEA-881B-E3CA9DC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A5EC-A2FC-4154-BE19-2756C8A6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D528B1-85D1-49FE-AE05-EBC012C4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D81A3-B3C7-44FD-B164-75870A37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8CFEC-D289-4017-8B65-8F4F3D0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56727-3B63-422D-8195-871AA666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6D1C4-FF5E-4B3B-9A67-CA699C51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1471-439C-4484-8DCD-6F2CB7C7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0CBE-A2D8-447C-8E1A-90E66009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0DD7-6A8E-47F0-B209-8334C5BD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D2A3-592D-4BF2-B867-0D98F091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6C125-F0EC-4314-A426-6F3C9BEE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3D211-85BD-4919-BBED-9ADD7B96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218D0-43A7-4A4E-B4ED-D8247EA5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6A258-A36B-4AB3-85A9-0A6E36B7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E67EA-943A-4D1C-9EC0-12CE509A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29F3-397D-4513-A331-F6A04E2F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3590-B9BC-49AF-B047-8C0054CA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5964C-E0FE-42BA-B972-9A3199F0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B40C1-06E0-4267-9840-8AA93C64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6E215-FD10-439A-9BAB-66146E0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0CB79-FF57-48FA-8B4B-D503058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2313-A30E-40FC-B56D-137FEB02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F201-337C-495E-A5C2-9095ADE0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0FBCF-AB90-4054-8FAF-EFC5298E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0A3A0-C581-474B-B969-2DF0FB38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E58DB-81B2-4F3D-B463-7F5A040A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26352-10C5-43CF-880D-65A2ED20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B5619-3CF7-4EC5-BCF9-100F1460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5FA76-82C7-4CEE-993E-7ADBC2AF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F0307-1605-43F9-9CE1-3C027A66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F07DB-E6BD-4678-88C4-4FE40E9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87F04-3631-4C97-B6C0-15CF12DC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B1DED-B808-4242-AC32-AF13EA4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1E8E5-64CA-4E69-8F02-83CEA4FA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DE697-B045-4F30-B21A-1FE66F1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30E9D-0AAE-4A6E-B5E8-8417F7C1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10887-E1D8-47AF-B851-0FFF9D39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68E49-4EE9-4A19-AECE-FD5B4686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A547-59D4-461B-B810-F6BE5412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2A95B-227E-43EC-AFFD-CF1448F2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3C192-C9C6-44AD-A004-0D158E1F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E2F2D-E9E6-4D36-8725-9AB7597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271D3-9F4A-4DEA-99BF-E81FD522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1C8E-658A-4309-BF96-0524D1BD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40DC9-30CE-4AD0-BA75-D6D842631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6F6AD-5071-4CEF-B418-22AB6671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54DB1-0869-4EA4-BC8F-7C9013D1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34A05-219F-4E20-A667-16A427EF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18BA9-6D02-4B74-B62B-6F0A0FCF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D47FC-39DB-4879-AC69-95C762D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10C8C-1548-40B1-A0CC-CDDF566E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372CD-9E2D-4B35-8F4C-3D5FFBC2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47F6-747F-4D98-9584-776C1A1C4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152E-7904-4054-BBED-F3D824166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9AE1-72A7-4B6B-A4DD-10FC2AA61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ppt</a:t>
            </a:r>
            <a:r>
              <a:rPr lang="zh-CN" altLang="en-US" dirty="0"/>
              <a:t>变成</a:t>
            </a:r>
            <a:r>
              <a:rPr lang="en-US" altLang="zh-CN" dirty="0"/>
              <a:t>html</a:t>
            </a:r>
            <a:r>
              <a:rPr lang="zh-CN" altLang="en-US" dirty="0"/>
              <a:t>网页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84700-596C-491B-9D7B-83F2ED1DB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Convert ppt to html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849F4-1351-49C8-8A17-3298AEE9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00002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47DB4-71B6-4DB6-AA46-CBD6613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把ppt变成html网页</vt:lpstr>
      <vt:lpstr>00002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把ppt变成html网页</dc:title>
  <dc:creator>程 曦航</dc:creator>
  <cp:lastModifiedBy>程 曦航</cp:lastModifiedBy>
  <cp:revision>1</cp:revision>
  <dcterms:created xsi:type="dcterms:W3CDTF">2023-04-09T17:51:08Z</dcterms:created>
  <dcterms:modified xsi:type="dcterms:W3CDTF">2023-04-09T18:10:53Z</dcterms:modified>
</cp:coreProperties>
</file>