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D6323-D2DA-448C-B46B-54F5F9DC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9C4957-86BB-48A1-840B-F3444823D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DCE9B-314A-4100-9C57-C006BF2F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FA45A-ED5F-4AE5-BD87-AAF0298A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0C9B0-2216-4379-ADFB-8231B45B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7448-C301-4DCA-AA59-CF13DFA9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8103B-40C1-44F8-A851-03437C813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80242-B985-4703-881B-9BDE9478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0A59D-FAF3-4DEA-881B-E3CA9DC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A5EC-A2FC-4154-BE19-2756C8A6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9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D528B1-85D1-49FE-AE05-EBC012C4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D81A3-B3C7-44FD-B164-75870A37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8CFEC-D289-4017-8B65-8F4F3D0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56727-3B63-422D-8195-871AA666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6D1C4-FF5E-4B3B-9A67-CA699C51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1471-439C-4484-8DCD-6F2CB7C7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D0CBE-A2D8-447C-8E1A-90E66009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0DD7-6A8E-47F0-B209-8334C5BD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3D2A3-592D-4BF2-B867-0D98F091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6C125-F0EC-4314-A426-6F3C9BEE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3D211-85BD-4919-BBED-9ADD7B96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218D0-43A7-4A4E-B4ED-D8247EA5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6A258-A36B-4AB3-85A9-0A6E36B7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E67EA-943A-4D1C-9EC0-12CE509A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529F3-397D-4513-A331-F6A04E2F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3590-B9BC-49AF-B047-8C0054CA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5964C-E0FE-42BA-B972-9A3199F0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B40C1-06E0-4267-9840-8AA93C64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6E215-FD10-439A-9BAB-66146E0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0CB79-FF57-48FA-8B4B-D503058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2313-A30E-40FC-B56D-137FEB02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F201-337C-495E-A5C2-9095ADE0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0FBCF-AB90-4054-8FAF-EFC5298E6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0A3A0-C581-474B-B969-2DF0FB38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E58DB-81B2-4F3D-B463-7F5A040A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A26352-10C5-43CF-880D-65A2ED20E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B5619-3CF7-4EC5-BCF9-100F1460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A5FA76-82C7-4CEE-993E-7ADBC2AF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F0307-1605-43F9-9CE1-3C027A66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F07DB-E6BD-4678-88C4-4FE40E9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87F04-3631-4C97-B6C0-15CF12DC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B1DED-B808-4242-AC32-AF13EA4B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1E8E5-64CA-4E69-8F02-83CEA4FA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DE697-B045-4F30-B21A-1FE66F1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30E9D-0AAE-4A6E-B5E8-8417F7C1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10887-E1D8-47AF-B851-0FFF9D39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68E49-4EE9-4A19-AECE-FD5B4686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A547-59D4-461B-B810-F6BE5412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2A95B-227E-43EC-AFFD-CF1448F2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3C192-C9C6-44AD-A004-0D158E1F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E2F2D-E9E6-4D36-8725-9AB7597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271D3-9F4A-4DEA-99BF-E81FD522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1C8E-658A-4309-BF96-0524D1BD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40DC9-30CE-4AD0-BA75-D6D842631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6F6AD-5071-4CEF-B418-22AB6671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54DB1-0869-4EA4-BC8F-7C9013D1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34A05-219F-4E20-A667-16A427EF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18BA9-6D02-4B74-B62B-6F0A0FCF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D47FC-39DB-4879-AC69-95C762D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10C8C-1548-40B1-A0CC-CDDF566E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372CD-9E2D-4B35-8F4C-3D5FFBC2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2C0C-A5C1-4287-8A2F-842C59F3DA4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47F6-747F-4D98-9584-776C1A1C4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152E-7904-4054-BBED-F3D824166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4E6F2-334E-47BA-91B8-475560D7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9AE1-72A7-4B6B-A4DD-10FC2AA61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ppt</a:t>
            </a:r>
            <a:r>
              <a:rPr lang="zh-CN" altLang="en-US" dirty="0"/>
              <a:t>变成</a:t>
            </a:r>
            <a:r>
              <a:rPr lang="en-US" altLang="zh-CN" dirty="0"/>
              <a:t>html</a:t>
            </a:r>
            <a:r>
              <a:rPr lang="zh-CN" altLang="en-US" dirty="0"/>
              <a:t>网页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84700-596C-491B-9D7B-83F2ED1DB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Convert ppt to html 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6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6983-E418-4F53-B78F-4C089891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将仓库克隆到本地，或者直接下载</a:t>
            </a:r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AC4C-48A4-4656-B920-CA9F8251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Clone the repository locally, or download the release directly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0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F3D3-924B-4CC4-9F94-922766E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-</a:t>
            </a:r>
            <a:r>
              <a:rPr lang="zh-CN" altLang="en-US" dirty="0"/>
              <a:t>导出</a:t>
            </a:r>
            <a:r>
              <a:rPr lang="en-US" altLang="zh-CN" dirty="0"/>
              <a:t>-</a:t>
            </a:r>
            <a:r>
              <a:rPr lang="zh-CN" altLang="en-US" dirty="0"/>
              <a:t>更改文件类型</a:t>
            </a:r>
            <a:r>
              <a:rPr lang="en-US" altLang="zh-CN" dirty="0"/>
              <a:t>-</a:t>
            </a:r>
            <a:r>
              <a:rPr lang="zh-CN" altLang="en-US" dirty="0"/>
              <a:t>选择一个图片格式</a:t>
            </a:r>
            <a:r>
              <a:rPr lang="en-US" altLang="zh-CN" dirty="0"/>
              <a:t>-</a:t>
            </a:r>
            <a:r>
              <a:rPr lang="zh-CN" altLang="en-US" dirty="0"/>
              <a:t>全部幻灯片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41AA-7D84-49CE-9D71-BDEAAD3A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- Export - Change File Type - Select an image format - All Slides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BB109-F4C8-4F34-9642-3D4876C9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07" y="3068419"/>
            <a:ext cx="1495634" cy="914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F8B121-4652-4D47-82AF-3DF02AD2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5" y="4421801"/>
            <a:ext cx="4381015" cy="16692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F43081-F995-4F82-BE80-09000D89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967" y="3333496"/>
            <a:ext cx="3888702" cy="2176611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8E2991-6DAC-4F8E-95A6-0E1921C35329}"/>
              </a:ext>
            </a:extLst>
          </p:cNvPr>
          <p:cNvCxnSpPr>
            <a:cxnSpLocks/>
          </p:cNvCxnSpPr>
          <p:nvPr/>
        </p:nvCxnSpPr>
        <p:spPr>
          <a:xfrm flipH="1">
            <a:off x="2068224" y="3259800"/>
            <a:ext cx="1247753" cy="338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8C01E1-B7AE-4A6A-91DB-9F5197F9C9FD}"/>
              </a:ext>
            </a:extLst>
          </p:cNvPr>
          <p:cNvCxnSpPr>
            <a:cxnSpLocks/>
          </p:cNvCxnSpPr>
          <p:nvPr/>
        </p:nvCxnSpPr>
        <p:spPr>
          <a:xfrm flipH="1" flipV="1">
            <a:off x="1568289" y="5742676"/>
            <a:ext cx="561643" cy="873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A77F78-16EC-4094-9801-90DF1A371448}"/>
              </a:ext>
            </a:extLst>
          </p:cNvPr>
          <p:cNvCxnSpPr>
            <a:cxnSpLocks/>
          </p:cNvCxnSpPr>
          <p:nvPr/>
        </p:nvCxnSpPr>
        <p:spPr>
          <a:xfrm flipH="1" flipV="1">
            <a:off x="3257478" y="5217914"/>
            <a:ext cx="561643" cy="873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39ADBFB-3B69-4862-9E53-CF76B190C07F}"/>
              </a:ext>
            </a:extLst>
          </p:cNvPr>
          <p:cNvCxnSpPr>
            <a:cxnSpLocks/>
          </p:cNvCxnSpPr>
          <p:nvPr/>
        </p:nvCxnSpPr>
        <p:spPr>
          <a:xfrm flipH="1" flipV="1">
            <a:off x="6581014" y="3864676"/>
            <a:ext cx="561643" cy="873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2C2D8C-E772-4F07-A8B4-981C33137919}"/>
              </a:ext>
            </a:extLst>
          </p:cNvPr>
          <p:cNvCxnSpPr>
            <a:cxnSpLocks/>
          </p:cNvCxnSpPr>
          <p:nvPr/>
        </p:nvCxnSpPr>
        <p:spPr>
          <a:xfrm flipH="1" flipV="1">
            <a:off x="5601225" y="4970394"/>
            <a:ext cx="561643" cy="873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A3E767-D1B2-4994-A29E-0B87AB7FDEBD}"/>
              </a:ext>
            </a:extLst>
          </p:cNvPr>
          <p:cNvSpPr txBox="1"/>
          <p:nvPr/>
        </p:nvSpPr>
        <p:spPr>
          <a:xfrm>
            <a:off x="3350379" y="3103692"/>
            <a:ext cx="2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988A33-8DB3-4A76-9915-E205108DD352}"/>
              </a:ext>
            </a:extLst>
          </p:cNvPr>
          <p:cNvSpPr txBox="1"/>
          <p:nvPr/>
        </p:nvSpPr>
        <p:spPr>
          <a:xfrm>
            <a:off x="2068224" y="6387384"/>
            <a:ext cx="61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A3D9F6-A172-4A74-9C25-BC14B0FC49DF}"/>
              </a:ext>
            </a:extLst>
          </p:cNvPr>
          <p:cNvSpPr txBox="1"/>
          <p:nvPr/>
        </p:nvSpPr>
        <p:spPr>
          <a:xfrm>
            <a:off x="3819121" y="5850585"/>
            <a:ext cx="56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68588B-6679-424C-A5BD-8C6734FA3C5D}"/>
              </a:ext>
            </a:extLst>
          </p:cNvPr>
          <p:cNvSpPr txBox="1"/>
          <p:nvPr/>
        </p:nvSpPr>
        <p:spPr>
          <a:xfrm>
            <a:off x="7142657" y="4503421"/>
            <a:ext cx="8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2EA48E-6407-47B7-9AE0-A11246FB3A01}"/>
              </a:ext>
            </a:extLst>
          </p:cNvPr>
          <p:cNvSpPr txBox="1"/>
          <p:nvPr/>
        </p:nvSpPr>
        <p:spPr>
          <a:xfrm>
            <a:off x="6162868" y="5711586"/>
            <a:ext cx="7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F3D3-924B-4CC4-9F94-922766E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-</a:t>
            </a:r>
            <a:r>
              <a:rPr lang="zh-CN" altLang="en-US" dirty="0"/>
              <a:t>导出</a:t>
            </a:r>
            <a:r>
              <a:rPr lang="en-US" altLang="zh-CN" dirty="0"/>
              <a:t>-</a:t>
            </a:r>
            <a:r>
              <a:rPr lang="zh-CN" altLang="en-US" dirty="0"/>
              <a:t>更改文件类型</a:t>
            </a:r>
            <a:r>
              <a:rPr lang="en-US" altLang="zh-CN" dirty="0"/>
              <a:t>-</a:t>
            </a:r>
            <a:r>
              <a:rPr lang="zh-CN" altLang="en-US" dirty="0"/>
              <a:t>选择一个图片格式</a:t>
            </a:r>
            <a:r>
              <a:rPr lang="en-US" altLang="zh-CN" dirty="0"/>
              <a:t>-</a:t>
            </a:r>
            <a:r>
              <a:rPr lang="zh-CN" altLang="en-US" dirty="0"/>
              <a:t>全部幻灯片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241AA-7D84-49CE-9D71-BDEAAD3A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 - Export - Change File Type - Select an image format - All Slides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BE5428-65F8-431B-9849-E000BFB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6" y="2810526"/>
            <a:ext cx="1951921" cy="36823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AACB7D-DE00-4007-82F5-B5D40C7D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31" y="5254451"/>
            <a:ext cx="3477110" cy="1238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2F61CA-63B8-4E2A-97AC-6577217C2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31" y="2810526"/>
            <a:ext cx="2667372" cy="104789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5B529A-63BC-4CA8-A8B8-94F19CE45FC3}"/>
              </a:ext>
            </a:extLst>
          </p:cNvPr>
          <p:cNvCxnSpPr>
            <a:cxnSpLocks/>
          </p:cNvCxnSpPr>
          <p:nvPr/>
        </p:nvCxnSpPr>
        <p:spPr>
          <a:xfrm flipH="1">
            <a:off x="1742578" y="5479576"/>
            <a:ext cx="909652" cy="448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0EEB3BC-33FF-427B-B4EE-36D31708A286}"/>
              </a:ext>
            </a:extLst>
          </p:cNvPr>
          <p:cNvCxnSpPr>
            <a:cxnSpLocks/>
          </p:cNvCxnSpPr>
          <p:nvPr/>
        </p:nvCxnSpPr>
        <p:spPr>
          <a:xfrm flipH="1" flipV="1">
            <a:off x="6012512" y="3579807"/>
            <a:ext cx="561643" cy="8731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2805B3-4145-439F-BF2D-EA2C45AD6AC9}"/>
              </a:ext>
            </a:extLst>
          </p:cNvPr>
          <p:cNvCxnSpPr>
            <a:cxnSpLocks/>
          </p:cNvCxnSpPr>
          <p:nvPr/>
        </p:nvCxnSpPr>
        <p:spPr>
          <a:xfrm flipH="1">
            <a:off x="6444232" y="4843323"/>
            <a:ext cx="1532884" cy="10842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8D2410-E177-46AE-B474-E5133F7ABAF2}"/>
              </a:ext>
            </a:extLst>
          </p:cNvPr>
          <p:cNvSpPr txBox="1"/>
          <p:nvPr/>
        </p:nvSpPr>
        <p:spPr>
          <a:xfrm>
            <a:off x="2569847" y="5254451"/>
            <a:ext cx="6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5C3D21-260E-4D24-B83B-3F84806C4192}"/>
              </a:ext>
            </a:extLst>
          </p:cNvPr>
          <p:cNvSpPr txBox="1"/>
          <p:nvPr/>
        </p:nvSpPr>
        <p:spPr>
          <a:xfrm>
            <a:off x="6563429" y="4271749"/>
            <a:ext cx="6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F42EF3-6C1C-4CF4-84D7-3801231AD452}"/>
              </a:ext>
            </a:extLst>
          </p:cNvPr>
          <p:cNvSpPr txBox="1"/>
          <p:nvPr/>
        </p:nvSpPr>
        <p:spPr>
          <a:xfrm>
            <a:off x="7977116" y="45310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8803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0E9CC-435F-4339-A1BC-DF8AE881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将图片全部复制到</a:t>
            </a:r>
            <a:r>
              <a:rPr lang="en-US" altLang="zh-CN" dirty="0"/>
              <a:t>`assets`</a:t>
            </a:r>
            <a:r>
              <a:rPr lang="zh-CN" altLang="en-US" dirty="0"/>
              <a:t>文件夹中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81DD1-EC76-4F91-9AE4-C051D6E5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all the images to the `assets` folder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B8D3A-421A-4EBD-B387-95A3F41E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9" y="2447787"/>
            <a:ext cx="4136769" cy="41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1E3E-FA49-4F0E-9CB6-E172AA8E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双击运行</a:t>
            </a:r>
            <a:r>
              <a:rPr lang="en-US" altLang="zh-CN" dirty="0"/>
              <a:t>`assets\rename_slide.bat`</a:t>
            </a:r>
            <a:r>
              <a:rPr lang="zh-CN" altLang="en-US" dirty="0"/>
              <a:t>，文件名将从</a:t>
            </a:r>
            <a:r>
              <a:rPr lang="en-US" altLang="zh-CN" dirty="0"/>
              <a:t>`</a:t>
            </a:r>
            <a:r>
              <a:rPr lang="zh-CN" altLang="en-US" dirty="0"/>
              <a:t>幻灯片</a:t>
            </a:r>
            <a:r>
              <a:rPr lang="en-US" altLang="zh-CN" dirty="0"/>
              <a:t>1.SVG`</a:t>
            </a:r>
            <a:r>
              <a:rPr lang="zh-CN" altLang="en-US" dirty="0"/>
              <a:t>变为</a:t>
            </a:r>
            <a:r>
              <a:rPr lang="en-US" altLang="zh-CN" dirty="0"/>
              <a:t>`00001.SVG`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53252-776A-47A3-AAA3-E2DBCA23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 click to run `assets\rename_slide.bat`, the file name will change from `</a:t>
            </a:r>
            <a:r>
              <a:rPr lang="zh-CN" altLang="en-US" dirty="0"/>
              <a:t>幻灯片</a:t>
            </a:r>
            <a:r>
              <a:rPr lang="en-US" altLang="zh-CN" dirty="0"/>
              <a:t>1.SVG` to `00001.SVG`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20180-E833-4D69-A61C-81213622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7" y="3180546"/>
            <a:ext cx="3057534" cy="3312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92F88-9204-4178-9AC2-2C99C7E4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31" y="3180546"/>
            <a:ext cx="3301431" cy="319536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3FD5779-99CD-4CAE-A273-7A89B487F615}"/>
              </a:ext>
            </a:extLst>
          </p:cNvPr>
          <p:cNvSpPr/>
          <p:nvPr/>
        </p:nvSpPr>
        <p:spPr>
          <a:xfrm>
            <a:off x="3773607" y="4369274"/>
            <a:ext cx="1255594" cy="934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03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6E10-85AB-4966-B0A8-71CF7BAC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`index.html`</a:t>
            </a:r>
            <a:r>
              <a:rPr lang="zh-CN" altLang="en-US" dirty="0"/>
              <a:t>，将</a:t>
            </a:r>
            <a:r>
              <a:rPr lang="en-US" altLang="zh-CN" dirty="0"/>
              <a:t>`</a:t>
            </a:r>
            <a:r>
              <a:rPr lang="en-US" altLang="zh-CN" dirty="0" err="1"/>
              <a:t>totalSlides</a:t>
            </a:r>
            <a:r>
              <a:rPr lang="en-US" altLang="zh-CN" dirty="0"/>
              <a:t>`</a:t>
            </a:r>
            <a:r>
              <a:rPr lang="zh-CN" altLang="en-US" dirty="0"/>
              <a:t>变量改为幻灯片的数量，将</a:t>
            </a:r>
            <a:r>
              <a:rPr lang="en-US" altLang="zh-CN" dirty="0"/>
              <a:t>`suffix`</a:t>
            </a:r>
            <a:r>
              <a:rPr lang="zh-CN" altLang="en-US" dirty="0"/>
              <a:t>改为导出的后缀名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37B-8E41-48D6-BA31-6B2B4AD1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Modify `index.html`, change the `</a:t>
            </a:r>
            <a:r>
              <a:rPr lang="en-US" altLang="zh-CN" dirty="0" err="1"/>
              <a:t>totalSlides</a:t>
            </a:r>
            <a:r>
              <a:rPr lang="en-US" altLang="zh-CN" dirty="0"/>
              <a:t>` variable to the number of slides, and change `suffix` to the exported suffix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E23D2-5A27-47DF-8720-22AB425A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54279"/>
            <a:ext cx="5854758" cy="307661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F62D34-5469-4F7A-896F-1CD8316DF399}"/>
              </a:ext>
            </a:extLst>
          </p:cNvPr>
          <p:cNvSpPr/>
          <p:nvPr/>
        </p:nvSpPr>
        <p:spPr>
          <a:xfrm>
            <a:off x="1480782" y="4237630"/>
            <a:ext cx="2374711" cy="10645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8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7C9B-5438-4E04-B631-DDEEFC4E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双击</a:t>
            </a:r>
            <a:r>
              <a:rPr lang="en-US" altLang="zh-CN" dirty="0"/>
              <a:t>`index.html`</a:t>
            </a:r>
            <a:r>
              <a:rPr lang="zh-CN" altLang="en-US" dirty="0"/>
              <a:t>即可打开网页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1840-C75C-4FB3-9235-1A33E5ED8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Double click `index.html` to open the page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241B47-9389-4A55-B9A2-3B43AC47D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1" y="2691422"/>
            <a:ext cx="5697940" cy="372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250</Words>
  <Application>Microsoft Office PowerPoint</Application>
  <PresentationFormat>全屏显示(4:3)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把ppt变成html网页</vt:lpstr>
      <vt:lpstr>将仓库克隆到本地，或者直接下载release</vt:lpstr>
      <vt:lpstr>文件-导出-更改文件类型-选择一个图片格式-全部幻灯片</vt:lpstr>
      <vt:lpstr>文件-导出-更改文件类型-选择一个图片格式-全部幻灯片</vt:lpstr>
      <vt:lpstr>将图片全部复制到`assets`文件夹中</vt:lpstr>
      <vt:lpstr>双击运行`assets\rename_slide.bat`，文件名将从`幻灯片1.SVG`变为`00001.SVG`</vt:lpstr>
      <vt:lpstr>修改`index.html`，将`totalSlides`变量改为幻灯片的数量，将`suffix`改为导出的后缀名</vt:lpstr>
      <vt:lpstr>双击`index.html`即可打开网页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把ppt变成html网页</dc:title>
  <dc:creator>程 曦航</dc:creator>
  <cp:lastModifiedBy>程 曦航</cp:lastModifiedBy>
  <cp:revision>2</cp:revision>
  <dcterms:created xsi:type="dcterms:W3CDTF">2023-04-09T17:51:08Z</dcterms:created>
  <dcterms:modified xsi:type="dcterms:W3CDTF">2023-04-09T19:00:56Z</dcterms:modified>
</cp:coreProperties>
</file>