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3"/>
  </p:notesMasterIdLst>
  <p:handoutMasterIdLst>
    <p:handoutMasterId r:id="rId24"/>
  </p:handoutMasterIdLst>
  <p:sldIdLst>
    <p:sldId id="271" r:id="rId2"/>
    <p:sldId id="273" r:id="rId3"/>
    <p:sldId id="277" r:id="rId4"/>
    <p:sldId id="278" r:id="rId5"/>
    <p:sldId id="288" r:id="rId6"/>
    <p:sldId id="289" r:id="rId7"/>
    <p:sldId id="285" r:id="rId8"/>
    <p:sldId id="299" r:id="rId9"/>
    <p:sldId id="302" r:id="rId10"/>
    <p:sldId id="303" r:id="rId11"/>
    <p:sldId id="272" r:id="rId12"/>
    <p:sldId id="308" r:id="rId13"/>
    <p:sldId id="309" r:id="rId14"/>
    <p:sldId id="313" r:id="rId15"/>
    <p:sldId id="312" r:id="rId16"/>
    <p:sldId id="311" r:id="rId17"/>
    <p:sldId id="307" r:id="rId18"/>
    <p:sldId id="305" r:id="rId19"/>
    <p:sldId id="304" r:id="rId20"/>
    <p:sldId id="310" r:id="rId21"/>
    <p:sldId id="306" r:id="rId22"/>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2AC5B676-86C1-49B2-AB85-989ACED2C7C4}">
          <p14:sldIdLst>
            <p14:sldId id="271"/>
            <p14:sldId id="273"/>
            <p14:sldId id="277"/>
            <p14:sldId id="278"/>
            <p14:sldId id="288"/>
            <p14:sldId id="289"/>
            <p14:sldId id="285"/>
            <p14:sldId id="299"/>
            <p14:sldId id="302"/>
            <p14:sldId id="303"/>
            <p14:sldId id="272"/>
            <p14:sldId id="308"/>
            <p14:sldId id="309"/>
            <p14:sldId id="313"/>
            <p14:sldId id="312"/>
            <p14:sldId id="311"/>
            <p14:sldId id="307"/>
          </p14:sldIdLst>
        </p14:section>
        <p14:section name="Appendix" id="{860AF480-AEFB-4ACD-A7DC-CDC94F14F010}">
          <p14:sldIdLst>
            <p14:sldId id="305"/>
            <p14:sldId id="304"/>
            <p14:sldId id="310"/>
            <p14:sldId id="3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4" autoAdjust="0"/>
    <p:restoredTop sz="71280" autoAdjust="0"/>
  </p:normalViewPr>
  <p:slideViewPr>
    <p:cSldViewPr snapToGrid="0">
      <p:cViewPr varScale="1">
        <p:scale>
          <a:sx n="87" d="100"/>
          <a:sy n="87" d="100"/>
        </p:scale>
        <p:origin x="1912" y="192"/>
      </p:cViewPr>
      <p:guideLst/>
    </p:cSldViewPr>
  </p:slideViewPr>
  <p:notesTextViewPr>
    <p:cViewPr>
      <p:scale>
        <a:sx n="1" d="1"/>
        <a:sy n="1" d="1"/>
      </p:scale>
      <p:origin x="0" y="0"/>
    </p:cViewPr>
  </p:notesTextViewPr>
  <p:notesViewPr>
    <p:cSldViewPr snapToGrid="0">
      <p:cViewPr varScale="1">
        <p:scale>
          <a:sx n="98" d="100"/>
          <a:sy n="98" d="100"/>
        </p:scale>
        <p:origin x="167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lley Rusincovitch" userId="c2430f47adc1a984" providerId="LiveId" clId="{CAD6B7C3-595F-4F27-AFA9-19DD2EC6EC74}"/>
    <pc:docChg chg="custSel delSld modNotesMaster modHandout">
      <pc:chgData name="Shelley Rusincovitch" userId="c2430f47adc1a984" providerId="LiveId" clId="{CAD6B7C3-595F-4F27-AFA9-19DD2EC6EC74}" dt="2019-01-10T16:08:46.614" v="4"/>
      <pc:docMkLst>
        <pc:docMk/>
      </pc:docMkLst>
    </pc:docChg>
  </pc:docChgLst>
  <pc:docChgLst>
    <pc:chgData name="Shelley Rusincovitch" userId="c2430f47adc1a984" providerId="LiveId" clId="{C58A0939-45F5-4B54-A9FD-FE79E2BDFDE2}"/>
    <pc:docChg chg="undo custSel addSld delSld modSld">
      <pc:chgData name="Shelley Rusincovitch" userId="c2430f47adc1a984" providerId="LiveId" clId="{C58A0939-45F5-4B54-A9FD-FE79E2BDFDE2}" dt="2019-01-18T14:59:54.934" v="114" actId="20577"/>
      <pc:docMkLst>
        <pc:docMk/>
      </pc:docMkLst>
      <pc:sldChg chg="modSp">
        <pc:chgData name="Shelley Rusincovitch" userId="c2430f47adc1a984" providerId="LiveId" clId="{C58A0939-45F5-4B54-A9FD-FE79E2BDFDE2}" dt="2019-01-18T14:59:54.934" v="114" actId="20577"/>
        <pc:sldMkLst>
          <pc:docMk/>
          <pc:sldMk cId="3339992308" sldId="256"/>
        </pc:sldMkLst>
        <pc:spChg chg="mod">
          <ac:chgData name="Shelley Rusincovitch" userId="c2430f47adc1a984" providerId="LiveId" clId="{C58A0939-45F5-4B54-A9FD-FE79E2BDFDE2}" dt="2019-01-18T14:59:54.934" v="114" actId="20577"/>
          <ac:spMkLst>
            <pc:docMk/>
            <pc:sldMk cId="3339992308" sldId="256"/>
            <ac:spMk id="3" creationId="{78099EDE-FBD5-4DD9-A601-562C54ECE72E}"/>
          </ac:spMkLst>
        </pc:spChg>
      </pc:sldChg>
      <pc:sldChg chg="modSp">
        <pc:chgData name="Shelley Rusincovitch" userId="c2430f47adc1a984" providerId="LiveId" clId="{C58A0939-45F5-4B54-A9FD-FE79E2BDFDE2}" dt="2019-01-18T14:58:43.998" v="99" actId="20577"/>
        <pc:sldMkLst>
          <pc:docMk/>
          <pc:sldMk cId="756579583" sldId="258"/>
        </pc:sldMkLst>
        <pc:spChg chg="mod">
          <ac:chgData name="Shelley Rusincovitch" userId="c2430f47adc1a984" providerId="LiveId" clId="{C58A0939-45F5-4B54-A9FD-FE79E2BDFDE2}" dt="2019-01-18T14:58:43.998" v="99" actId="20577"/>
          <ac:spMkLst>
            <pc:docMk/>
            <pc:sldMk cId="756579583" sldId="258"/>
            <ac:spMk id="2" creationId="{4E40D2A4-0D01-46A7-A85E-1ED8CA55FB6A}"/>
          </ac:spMkLst>
        </pc:spChg>
        <pc:spChg chg="mod">
          <ac:chgData name="Shelley Rusincovitch" userId="c2430f47adc1a984" providerId="LiveId" clId="{C58A0939-45F5-4B54-A9FD-FE79E2BDFDE2}" dt="2019-01-18T14:58:41.834" v="92" actId="20577"/>
          <ac:spMkLst>
            <pc:docMk/>
            <pc:sldMk cId="756579583" sldId="258"/>
            <ac:spMk id="4" creationId="{AE3BDA2C-AA1F-4A4C-B8B8-3909859097C7}"/>
          </ac:spMkLst>
        </pc:spChg>
      </pc:sldChg>
      <pc:sldChg chg="del">
        <pc:chgData name="Shelley Rusincovitch" userId="c2430f47adc1a984" providerId="LiveId" clId="{C58A0939-45F5-4B54-A9FD-FE79E2BDFDE2}" dt="2019-01-18T14:58:36.900" v="85" actId="2696"/>
        <pc:sldMkLst>
          <pc:docMk/>
          <pc:sldMk cId="248508311" sldId="260"/>
        </pc:sldMkLst>
      </pc:sldChg>
      <pc:sldChg chg="del">
        <pc:chgData name="Shelley Rusincovitch" userId="c2430f47adc1a984" providerId="LiveId" clId="{C58A0939-45F5-4B54-A9FD-FE79E2BDFDE2}" dt="2019-01-18T14:58:27.466" v="74" actId="2696"/>
        <pc:sldMkLst>
          <pc:docMk/>
          <pc:sldMk cId="2547843446" sldId="261"/>
        </pc:sldMkLst>
      </pc:sldChg>
      <pc:sldChg chg="modSp del">
        <pc:chgData name="Shelley Rusincovitch" userId="c2430f47adc1a984" providerId="LiveId" clId="{C58A0939-45F5-4B54-A9FD-FE79E2BDFDE2}" dt="2019-01-18T14:59:01.460" v="113" actId="2696"/>
        <pc:sldMkLst>
          <pc:docMk/>
          <pc:sldMk cId="2918780310" sldId="262"/>
        </pc:sldMkLst>
        <pc:spChg chg="mod">
          <ac:chgData name="Shelley Rusincovitch" userId="c2430f47adc1a984" providerId="LiveId" clId="{C58A0939-45F5-4B54-A9FD-FE79E2BDFDE2}" dt="2019-01-18T14:58:25.846" v="73" actId="6549"/>
          <ac:spMkLst>
            <pc:docMk/>
            <pc:sldMk cId="2918780310" sldId="262"/>
            <ac:spMk id="10" creationId="{45939B2F-D5BB-4D6C-8353-7EBA46012DC2}"/>
          </ac:spMkLst>
        </pc:spChg>
      </pc:sldChg>
      <pc:sldChg chg="del">
        <pc:chgData name="Shelley Rusincovitch" userId="c2430f47adc1a984" providerId="LiveId" clId="{C58A0939-45F5-4B54-A9FD-FE79E2BDFDE2}" dt="2019-01-18T14:58:30.480" v="77" actId="2696"/>
        <pc:sldMkLst>
          <pc:docMk/>
          <pc:sldMk cId="1171365876" sldId="263"/>
        </pc:sldMkLst>
      </pc:sldChg>
      <pc:sldChg chg="addSp delSp modSp add">
        <pc:chgData name="Shelley Rusincovitch" userId="c2430f47adc1a984" providerId="LiveId" clId="{C58A0939-45F5-4B54-A9FD-FE79E2BDFDE2}" dt="2019-01-18T14:58:57.995" v="112" actId="20577"/>
        <pc:sldMkLst>
          <pc:docMk/>
          <pc:sldMk cId="2544753162" sldId="263"/>
        </pc:sldMkLst>
        <pc:spChg chg="del">
          <ac:chgData name="Shelley Rusincovitch" userId="c2430f47adc1a984" providerId="LiveId" clId="{C58A0939-45F5-4B54-A9FD-FE79E2BDFDE2}" dt="2019-01-18T14:58:54.665" v="101"/>
          <ac:spMkLst>
            <pc:docMk/>
            <pc:sldMk cId="2544753162" sldId="263"/>
            <ac:spMk id="2" creationId="{B0FC1912-CA99-4971-B848-8D66926181A3}"/>
          </ac:spMkLst>
        </pc:spChg>
        <pc:spChg chg="del">
          <ac:chgData name="Shelley Rusincovitch" userId="c2430f47adc1a984" providerId="LiveId" clId="{C58A0939-45F5-4B54-A9FD-FE79E2BDFDE2}" dt="2019-01-18T14:58:54.665" v="101"/>
          <ac:spMkLst>
            <pc:docMk/>
            <pc:sldMk cId="2544753162" sldId="263"/>
            <ac:spMk id="3" creationId="{1F1A525C-6442-4C95-A7AB-F1D52AB7FF6A}"/>
          </ac:spMkLst>
        </pc:spChg>
        <pc:spChg chg="del">
          <ac:chgData name="Shelley Rusincovitch" userId="c2430f47adc1a984" providerId="LiveId" clId="{C58A0939-45F5-4B54-A9FD-FE79E2BDFDE2}" dt="2019-01-18T14:58:54.665" v="101"/>
          <ac:spMkLst>
            <pc:docMk/>
            <pc:sldMk cId="2544753162" sldId="263"/>
            <ac:spMk id="4" creationId="{60535B9C-D9AA-47C8-BB09-9356E3DDA904}"/>
          </ac:spMkLst>
        </pc:spChg>
        <pc:spChg chg="add mod">
          <ac:chgData name="Shelley Rusincovitch" userId="c2430f47adc1a984" providerId="LiveId" clId="{C58A0939-45F5-4B54-A9FD-FE79E2BDFDE2}" dt="2019-01-18T14:58:57.995" v="112" actId="20577"/>
          <ac:spMkLst>
            <pc:docMk/>
            <pc:sldMk cId="2544753162" sldId="263"/>
            <ac:spMk id="5" creationId="{3880C59B-4B77-4B98-99A8-005588F428E4}"/>
          </ac:spMkLst>
        </pc:spChg>
      </pc:sldChg>
      <pc:sldChg chg="del">
        <pc:chgData name="Shelley Rusincovitch" userId="c2430f47adc1a984" providerId="LiveId" clId="{C58A0939-45F5-4B54-A9FD-FE79E2BDFDE2}" dt="2019-01-18T14:58:33.906" v="82" actId="2696"/>
        <pc:sldMkLst>
          <pc:docMk/>
          <pc:sldMk cId="1919688572" sldId="264"/>
        </pc:sldMkLst>
      </pc:sldChg>
      <pc:sldChg chg="del">
        <pc:chgData name="Shelley Rusincovitch" userId="c2430f47adc1a984" providerId="LiveId" clId="{C58A0939-45F5-4B54-A9FD-FE79E2BDFDE2}" dt="2019-01-18T14:58:38.290" v="86" actId="2696"/>
        <pc:sldMkLst>
          <pc:docMk/>
          <pc:sldMk cId="153423123" sldId="265"/>
        </pc:sldMkLst>
      </pc:sldChg>
      <pc:sldChg chg="del">
        <pc:chgData name="Shelley Rusincovitch" userId="c2430f47adc1a984" providerId="LiveId" clId="{C58A0939-45F5-4B54-A9FD-FE79E2BDFDE2}" dt="2019-01-18T14:58:31.350" v="78" actId="2696"/>
        <pc:sldMkLst>
          <pc:docMk/>
          <pc:sldMk cId="2946438942" sldId="268"/>
        </pc:sldMkLst>
      </pc:sldChg>
      <pc:sldChg chg="del">
        <pc:chgData name="Shelley Rusincovitch" userId="c2430f47adc1a984" providerId="LiveId" clId="{C58A0939-45F5-4B54-A9FD-FE79E2BDFDE2}" dt="2019-01-18T14:58:28.497" v="75" actId="2696"/>
        <pc:sldMkLst>
          <pc:docMk/>
          <pc:sldMk cId="3236640914" sldId="270"/>
        </pc:sldMkLst>
      </pc:sldChg>
      <pc:sldChg chg="del">
        <pc:chgData name="Shelley Rusincovitch" userId="c2430f47adc1a984" providerId="LiveId" clId="{C58A0939-45F5-4B54-A9FD-FE79E2BDFDE2}" dt="2019-01-18T14:58:29.718" v="76" actId="2696"/>
        <pc:sldMkLst>
          <pc:docMk/>
          <pc:sldMk cId="3744691686" sldId="272"/>
        </pc:sldMkLst>
      </pc:sldChg>
      <pc:sldChg chg="del">
        <pc:chgData name="Shelley Rusincovitch" userId="c2430f47adc1a984" providerId="LiveId" clId="{C58A0939-45F5-4B54-A9FD-FE79E2BDFDE2}" dt="2019-01-18T14:58:38.840" v="87" actId="2696"/>
        <pc:sldMkLst>
          <pc:docMk/>
          <pc:sldMk cId="281986146" sldId="273"/>
        </pc:sldMkLst>
      </pc:sldChg>
      <pc:sldChg chg="del">
        <pc:chgData name="Shelley Rusincovitch" userId="c2430f47adc1a984" providerId="LiveId" clId="{C58A0939-45F5-4B54-A9FD-FE79E2BDFDE2}" dt="2019-01-18T14:58:31.903" v="79" actId="2696"/>
        <pc:sldMkLst>
          <pc:docMk/>
          <pc:sldMk cId="3742019178" sldId="274"/>
        </pc:sldMkLst>
      </pc:sldChg>
      <pc:sldChg chg="del">
        <pc:chgData name="Shelley Rusincovitch" userId="c2430f47adc1a984" providerId="LiveId" clId="{C58A0939-45F5-4B54-A9FD-FE79E2BDFDE2}" dt="2019-01-18T14:58:32.403" v="80" actId="2696"/>
        <pc:sldMkLst>
          <pc:docMk/>
          <pc:sldMk cId="1549714347" sldId="275"/>
        </pc:sldMkLst>
      </pc:sldChg>
      <pc:sldChg chg="del">
        <pc:chgData name="Shelley Rusincovitch" userId="c2430f47adc1a984" providerId="LiveId" clId="{C58A0939-45F5-4B54-A9FD-FE79E2BDFDE2}" dt="2019-01-18T14:58:32.963" v="81" actId="2696"/>
        <pc:sldMkLst>
          <pc:docMk/>
          <pc:sldMk cId="1906248706" sldId="276"/>
        </pc:sldMkLst>
      </pc:sldChg>
      <pc:sldChg chg="del">
        <pc:chgData name="Shelley Rusincovitch" userId="c2430f47adc1a984" providerId="LiveId" clId="{C58A0939-45F5-4B54-A9FD-FE79E2BDFDE2}" dt="2019-01-18T14:58:34.410" v="83" actId="2696"/>
        <pc:sldMkLst>
          <pc:docMk/>
          <pc:sldMk cId="241850594" sldId="277"/>
        </pc:sldMkLst>
      </pc:sldChg>
      <pc:sldChg chg="del">
        <pc:chgData name="Shelley Rusincovitch" userId="c2430f47adc1a984" providerId="LiveId" clId="{C58A0939-45F5-4B54-A9FD-FE79E2BDFDE2}" dt="2019-01-18T14:58:35.130" v="84" actId="2696"/>
        <pc:sldMkLst>
          <pc:docMk/>
          <pc:sldMk cId="497855110" sldId="278"/>
        </pc:sldMkLst>
      </pc:sldChg>
    </pc:docChg>
  </pc:docChgLst>
  <pc:docChgLst>
    <pc:chgData name="Shelley Rusincovitch" userId="c2430f47adc1a984" providerId="LiveId" clId="{7302FED7-4646-4FA6-B100-46F43DC7AE0A}"/>
    <pc:docChg chg="addSld modSld">
      <pc:chgData name="Shelley Rusincovitch" userId="c2430f47adc1a984" providerId="LiveId" clId="{7302FED7-4646-4FA6-B100-46F43DC7AE0A}" dt="2019-01-10T22:24:52.270" v="66" actId="20577"/>
      <pc:docMkLst>
        <pc:docMk/>
      </pc:docMkLst>
    </pc:docChg>
  </pc:docChgLst>
  <pc:docChgLst>
    <pc:chgData name="Shelley Rusincovitch" userId="c2430f47adc1a984" providerId="LiveId" clId="{C5C4FD9C-17E1-496A-BE13-FF636E0CBE06}"/>
    <pc:docChg chg="undo custSel addSld delSld modSld sldOrd modMainMaster">
      <pc:chgData name="Shelley Rusincovitch" userId="c2430f47adc1a984" providerId="LiveId" clId="{C5C4FD9C-17E1-496A-BE13-FF636E0CBE06}" dt="2019-01-07T22:13:38.568" v="2774" actId="20577"/>
      <pc:docMkLst>
        <pc:docMk/>
      </pc:docMkLst>
      <pc:sldChg chg="modSp">
        <pc:chgData name="Shelley Rusincovitch" userId="c2430f47adc1a984" providerId="LiveId" clId="{C5C4FD9C-17E1-496A-BE13-FF636E0CBE06}" dt="2019-01-07T16:46:05.811" v="60" actId="20577"/>
        <pc:sldMkLst>
          <pc:docMk/>
          <pc:sldMk cId="3339992308" sldId="256"/>
        </pc:sldMkLst>
        <pc:spChg chg="mod">
          <ac:chgData name="Shelley Rusincovitch" userId="c2430f47adc1a984" providerId="LiveId" clId="{C5C4FD9C-17E1-496A-BE13-FF636E0CBE06}" dt="2019-01-07T16:46:05.811" v="60" actId="20577"/>
          <ac:spMkLst>
            <pc:docMk/>
            <pc:sldMk cId="3339992308" sldId="256"/>
            <ac:spMk id="3" creationId="{78099EDE-FBD5-4DD9-A601-562C54ECE72E}"/>
          </ac:spMkLst>
        </pc:spChg>
      </pc:sldChg>
      <pc:sldChg chg="addSp modSp">
        <pc:chgData name="Shelley Rusincovitch" userId="c2430f47adc1a984" providerId="LiveId" clId="{C5C4FD9C-17E1-496A-BE13-FF636E0CBE06}" dt="2019-01-07T16:49:39.216" v="139" actId="20577"/>
        <pc:sldMkLst>
          <pc:docMk/>
          <pc:sldMk cId="756579583" sldId="258"/>
        </pc:sldMkLst>
        <pc:spChg chg="add mod">
          <ac:chgData name="Shelley Rusincovitch" userId="c2430f47adc1a984" providerId="LiveId" clId="{C5C4FD9C-17E1-496A-BE13-FF636E0CBE06}" dt="2019-01-07T16:49:39.216" v="139" actId="20577"/>
          <ac:spMkLst>
            <pc:docMk/>
            <pc:sldMk cId="756579583" sldId="258"/>
            <ac:spMk id="2" creationId="{4E40D2A4-0D01-46A7-A85E-1ED8CA55FB6A}"/>
          </ac:spMkLst>
        </pc:spChg>
        <pc:spChg chg="mod">
          <ac:chgData name="Shelley Rusincovitch" userId="c2430f47adc1a984" providerId="LiveId" clId="{C5C4FD9C-17E1-496A-BE13-FF636E0CBE06}" dt="2019-01-07T16:48:39.089" v="81" actId="20577"/>
          <ac:spMkLst>
            <pc:docMk/>
            <pc:sldMk cId="756579583" sldId="258"/>
            <ac:spMk id="4" creationId="{AE3BDA2C-AA1F-4A4C-B8B8-3909859097C7}"/>
          </ac:spMkLst>
        </pc:spChg>
      </pc:sldChg>
      <pc:sldMasterChg chg="addSp modSp modSldLayout">
        <pc:chgData name="Shelley Rusincovitch" userId="c2430f47adc1a984" providerId="LiveId" clId="{C5C4FD9C-17E1-496A-BE13-FF636E0CBE06}" dt="2019-01-07T21:29:17.925" v="2017" actId="1035"/>
        <pc:sldMasterMkLst>
          <pc:docMk/>
          <pc:sldMasterMk cId="2840691841" sldId="2147483660"/>
        </pc:sldMasterMkLst>
        <pc:picChg chg="add mod modCrop">
          <ac:chgData name="Shelley Rusincovitch" userId="c2430f47adc1a984" providerId="LiveId" clId="{C5C4FD9C-17E1-496A-BE13-FF636E0CBE06}" dt="2019-01-07T16:48:14.582" v="74" actId="1076"/>
          <ac:picMkLst>
            <pc:docMk/>
            <pc:sldMasterMk cId="2840691841" sldId="2147483660"/>
            <ac:picMk id="9" creationId="{03313AF7-2C78-4A52-BF34-3A1F97EC220A}"/>
          </ac:picMkLst>
        </pc:picChg>
        <pc:sldLayoutChg chg="addSp delSp modSp">
          <pc:chgData name="Shelley Rusincovitch" userId="c2430f47adc1a984" providerId="LiveId" clId="{C5C4FD9C-17E1-496A-BE13-FF636E0CBE06}" dt="2019-01-07T21:29:17.925" v="2017" actId="1035"/>
          <pc:sldLayoutMkLst>
            <pc:docMk/>
            <pc:sldMasterMk cId="2840691841" sldId="2147483660"/>
            <pc:sldLayoutMk cId="992946603" sldId="2147483664"/>
          </pc:sldLayoutMkLst>
          <pc:picChg chg="del">
            <ac:chgData name="Shelley Rusincovitch" userId="c2430f47adc1a984" providerId="LiveId" clId="{C5C4FD9C-17E1-496A-BE13-FF636E0CBE06}" dt="2019-01-07T21:28:52.492" v="1954" actId="478"/>
            <ac:picMkLst>
              <pc:docMk/>
              <pc:sldMasterMk cId="2840691841" sldId="2147483660"/>
              <pc:sldLayoutMk cId="992946603" sldId="2147483664"/>
              <ac:picMk id="6" creationId="{451F5154-D434-41B3-9D40-264BD460AA12}"/>
            </ac:picMkLst>
          </pc:picChg>
          <pc:picChg chg="del">
            <ac:chgData name="Shelley Rusincovitch" userId="c2430f47adc1a984" providerId="LiveId" clId="{C5C4FD9C-17E1-496A-BE13-FF636E0CBE06}" dt="2019-01-07T21:28:48.873" v="1953" actId="478"/>
            <ac:picMkLst>
              <pc:docMk/>
              <pc:sldMasterMk cId="2840691841" sldId="2147483660"/>
              <pc:sldLayoutMk cId="992946603" sldId="2147483664"/>
              <ac:picMk id="7" creationId="{9873DAFC-368B-4FC5-AF70-24464C6BC800}"/>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8" creationId="{62DC9F57-F039-45AC-B252-AC36A5F46978}"/>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0" creationId="{F136D3D0-0351-451C-9A03-AB76901B6D7C}"/>
            </ac:picMkLst>
          </pc:picChg>
          <pc:picChg chg="del">
            <ac:chgData name="Shelley Rusincovitch" userId="c2430f47adc1a984" providerId="LiveId" clId="{C5C4FD9C-17E1-496A-BE13-FF636E0CBE06}" dt="2019-01-07T21:28:55.951" v="1955" actId="478"/>
            <ac:picMkLst>
              <pc:docMk/>
              <pc:sldMasterMk cId="2840691841" sldId="2147483660"/>
              <pc:sldLayoutMk cId="992946603" sldId="2147483664"/>
              <ac:picMk id="11" creationId="{F1C3B84E-EEF8-46AA-A3A5-4B2658D30985}"/>
            </ac:picMkLst>
          </pc:picChg>
          <pc:picChg chg="del">
            <ac:chgData name="Shelley Rusincovitch" userId="c2430f47adc1a984" providerId="LiveId" clId="{C5C4FD9C-17E1-496A-BE13-FF636E0CBE06}" dt="2019-01-07T21:28:55.951" v="1955" actId="478"/>
            <ac:picMkLst>
              <pc:docMk/>
              <pc:sldMasterMk cId="2840691841" sldId="2147483660"/>
              <pc:sldLayoutMk cId="992946603" sldId="2147483664"/>
              <ac:picMk id="12" creationId="{0DF1ABBA-DDF5-4A44-9766-6A9E22DE57F4}"/>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3" creationId="{58FAB422-C8A9-443E-AB94-6DB55495530C}"/>
            </ac:picMkLst>
          </pc:picChg>
          <pc:picChg chg="add mod">
            <ac:chgData name="Shelley Rusincovitch" userId="c2430f47adc1a984" providerId="LiveId" clId="{C5C4FD9C-17E1-496A-BE13-FF636E0CBE06}" dt="2019-01-07T21:29:17.925" v="2017" actId="1035"/>
            <ac:picMkLst>
              <pc:docMk/>
              <pc:sldMasterMk cId="2840691841" sldId="2147483660"/>
              <pc:sldLayoutMk cId="992946603" sldId="2147483664"/>
              <ac:picMk id="14" creationId="{857E6272-41B0-48FC-B7C8-4CC35439F6DD}"/>
            </ac:picMkLst>
          </pc:picChg>
        </pc:sldLayoutChg>
        <pc:sldLayoutChg chg="addSp delSp modSp">
          <pc:chgData name="Shelley Rusincovitch" userId="c2430f47adc1a984" providerId="LiveId" clId="{C5C4FD9C-17E1-496A-BE13-FF636E0CBE06}" dt="2019-01-07T21:29:08.658" v="1978" actId="1036"/>
          <pc:sldLayoutMkLst>
            <pc:docMk/>
            <pc:sldMasterMk cId="2840691841" sldId="2147483660"/>
            <pc:sldLayoutMk cId="4188456446" sldId="2147483665"/>
          </pc:sldLayoutMkLst>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7" creationId="{1FDFCF2A-F78E-4D4B-BDED-C84AB9996E52}"/>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0" creationId="{C4A4D7EA-DAB4-43FE-A4DC-9AE1393FF43B}"/>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2" creationId="{4A604DA1-CADB-4E66-BC64-964252648369}"/>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3" creationId="{7D8626AE-947D-4D0E-A02B-4B13DBBC0A96}"/>
            </ac:picMkLst>
          </pc:picChg>
          <pc:picChg chg="del">
            <ac:chgData name="Shelley Rusincovitch" userId="c2430f47adc1a984" providerId="LiveId" clId="{C5C4FD9C-17E1-496A-BE13-FF636E0CBE06}" dt="2019-01-07T21:28:44.710" v="1952" actId="478"/>
            <ac:picMkLst>
              <pc:docMk/>
              <pc:sldMasterMk cId="2840691841" sldId="2147483660"/>
              <pc:sldLayoutMk cId="4188456446" sldId="2147483665"/>
              <ac:picMk id="14" creationId="{D0C03146-ECB1-4180-A576-1AD7FE40CB0A}"/>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5" creationId="{E59AB113-DF05-4AE6-9564-06EC1FAE704C}"/>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6" creationId="{5640D069-1AEB-448B-B4D3-3B80F34C74A0}"/>
            </ac:picMkLst>
          </pc:picChg>
          <pc:picChg chg="add mod">
            <ac:chgData name="Shelley Rusincovitch" userId="c2430f47adc1a984" providerId="LiveId" clId="{C5C4FD9C-17E1-496A-BE13-FF636E0CBE06}" dt="2019-01-07T21:29:08.658" v="1978" actId="1036"/>
            <ac:picMkLst>
              <pc:docMk/>
              <pc:sldMasterMk cId="2840691841" sldId="2147483660"/>
              <pc:sldLayoutMk cId="4188456446" sldId="2147483665"/>
              <ac:picMk id="17" creationId="{99476E41-65A3-4C82-AB90-DCC678B754D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5B94DC-03DB-4A49-93CF-AD57A44F32E0}"/>
              </a:ext>
            </a:extLst>
          </p:cNvPr>
          <p:cNvSpPr>
            <a:spLocks noGrp="1"/>
          </p:cNvSpPr>
          <p:nvPr>
            <p:ph type="hdr" sz="quarter"/>
          </p:nvPr>
        </p:nvSpPr>
        <p:spPr>
          <a:xfrm>
            <a:off x="0" y="0"/>
            <a:ext cx="4068339" cy="356768"/>
          </a:xfrm>
          <a:prstGeom prst="rect">
            <a:avLst/>
          </a:prstGeom>
        </p:spPr>
        <p:txBody>
          <a:bodyPr vert="horz" lIns="94229" tIns="47114" rIns="94229" bIns="47114" rtlCol="0"/>
          <a:lstStyle>
            <a:lvl1pPr algn="l">
              <a:defRPr sz="1200"/>
            </a:lvl1pPr>
          </a:lstStyle>
          <a:p>
            <a:endParaRPr lang="en-US"/>
          </a:p>
        </p:txBody>
      </p:sp>
      <p:sp>
        <p:nvSpPr>
          <p:cNvPr id="4" name="Footer Placeholder 3">
            <a:extLst>
              <a:ext uri="{FF2B5EF4-FFF2-40B4-BE49-F238E27FC236}">
                <a16:creationId xmlns:a16="http://schemas.microsoft.com/office/drawing/2014/main" id="{D35D3FA9-D3A3-49F2-ABA7-F10A129769B6}"/>
              </a:ext>
            </a:extLst>
          </p:cNvPr>
          <p:cNvSpPr>
            <a:spLocks noGrp="1"/>
          </p:cNvSpPr>
          <p:nvPr>
            <p:ph type="ftr" sz="quarter" idx="2"/>
          </p:nvPr>
        </p:nvSpPr>
        <p:spPr>
          <a:xfrm>
            <a:off x="0" y="6745708"/>
            <a:ext cx="4068339" cy="356767"/>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E28649-684E-40C6-8D5C-89D6E205841A}"/>
              </a:ext>
            </a:extLst>
          </p:cNvPr>
          <p:cNvSpPr>
            <a:spLocks noGrp="1"/>
          </p:cNvSpPr>
          <p:nvPr>
            <p:ph type="sldNum" sz="quarter" idx="3"/>
          </p:nvPr>
        </p:nvSpPr>
        <p:spPr>
          <a:xfrm>
            <a:off x="5318506" y="6745708"/>
            <a:ext cx="4068339" cy="356767"/>
          </a:xfrm>
          <a:prstGeom prst="rect">
            <a:avLst/>
          </a:prstGeom>
        </p:spPr>
        <p:txBody>
          <a:bodyPr vert="horz" lIns="94229" tIns="47114" rIns="94229" bIns="47114" rtlCol="0" anchor="b"/>
          <a:lstStyle>
            <a:lvl1pPr algn="r">
              <a:defRPr sz="1200"/>
            </a:lvl1pPr>
          </a:lstStyle>
          <a:p>
            <a:fld id="{F3864CB1-4A92-4A05-8E2A-389CA494FD18}" type="slidenum">
              <a:rPr lang="en-US" smtClean="0"/>
              <a:t>‹#›</a:t>
            </a:fld>
            <a:endParaRPr lang="en-US"/>
          </a:p>
        </p:txBody>
      </p:sp>
    </p:spTree>
    <p:extLst>
      <p:ext uri="{BB962C8B-B14F-4D97-AF65-F5344CB8AC3E}">
        <p14:creationId xmlns:p14="http://schemas.microsoft.com/office/powerpoint/2010/main" val="802888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3701FA4F-E39D-43F9-9258-C31888D95BE9}" type="datetimeFigureOut">
              <a:rPr lang="en-US" smtClean="0"/>
              <a:t>4/26/22</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7BDFDB59-1B3F-45D0-B182-340F4C53FA99}" type="slidenum">
              <a:rPr lang="en-US" smtClean="0"/>
              <a:t>‹#›</a:t>
            </a:fld>
            <a:endParaRPr lang="en-US"/>
          </a:p>
        </p:txBody>
      </p:sp>
    </p:spTree>
    <p:extLst>
      <p:ext uri="{BB962C8B-B14F-4D97-AF65-F5344CB8AC3E}">
        <p14:creationId xmlns:p14="http://schemas.microsoft.com/office/powerpoint/2010/main" val="304371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Second-year Master of Engineering in Financial Technology student</a:t>
            </a:r>
          </a:p>
        </p:txBody>
      </p:sp>
      <p:sp>
        <p:nvSpPr>
          <p:cNvPr id="4" name="Slide Number Placeholder 3"/>
          <p:cNvSpPr>
            <a:spLocks noGrp="1"/>
          </p:cNvSpPr>
          <p:nvPr>
            <p:ph type="sldNum" sz="quarter" idx="5"/>
          </p:nvPr>
        </p:nvSpPr>
        <p:spPr/>
        <p:txBody>
          <a:bodyPr/>
          <a:lstStyle/>
          <a:p>
            <a:fld id="{7BDFDB59-1B3F-45D0-B182-340F4C53FA99}" type="slidenum">
              <a:rPr lang="en-US" smtClean="0"/>
              <a:t>1</a:t>
            </a:fld>
            <a:endParaRPr lang="en-US"/>
          </a:p>
        </p:txBody>
      </p:sp>
    </p:spTree>
    <p:extLst>
      <p:ext uri="{BB962C8B-B14F-4D97-AF65-F5344CB8AC3E}">
        <p14:creationId xmlns:p14="http://schemas.microsoft.com/office/powerpoint/2010/main" val="1644977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less people as time goes by, so the AUPR and AUROC decreases at first and then fluctuate a lot as time goes by.</a:t>
            </a:r>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10</a:t>
            </a:fld>
            <a:endParaRPr lang="en-US"/>
          </a:p>
        </p:txBody>
      </p:sp>
    </p:spTree>
    <p:extLst>
      <p:ext uri="{BB962C8B-B14F-4D97-AF65-F5344CB8AC3E}">
        <p14:creationId xmlns:p14="http://schemas.microsoft.com/office/powerpoint/2010/main" val="947812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meanings in different places.</a:t>
            </a:r>
          </a:p>
        </p:txBody>
      </p:sp>
      <p:sp>
        <p:nvSpPr>
          <p:cNvPr id="4" name="Slide Number Placeholder 3"/>
          <p:cNvSpPr>
            <a:spLocks noGrp="1"/>
          </p:cNvSpPr>
          <p:nvPr>
            <p:ph type="sldNum" sz="quarter" idx="5"/>
          </p:nvPr>
        </p:nvSpPr>
        <p:spPr/>
        <p:txBody>
          <a:bodyPr/>
          <a:lstStyle/>
          <a:p>
            <a:fld id="{7BDFDB59-1B3F-45D0-B182-340F4C53FA99}" type="slidenum">
              <a:rPr lang="en-US" smtClean="0"/>
              <a:t>11</a:t>
            </a:fld>
            <a:endParaRPr lang="en-US"/>
          </a:p>
        </p:txBody>
      </p:sp>
    </p:spTree>
    <p:extLst>
      <p:ext uri="{BB962C8B-B14F-4D97-AF65-F5344CB8AC3E}">
        <p14:creationId xmlns:p14="http://schemas.microsoft.com/office/powerpoint/2010/main" val="3036888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AUC =  0.9953470883271867</a:t>
            </a:r>
          </a:p>
          <a:p>
            <a:r>
              <a:rPr lang="en-US" dirty="0"/>
              <a:t>AUPR =  0.9801770499857151</a:t>
            </a:r>
          </a:p>
          <a:p>
            <a:r>
              <a:rPr lang="en-US" dirty="0"/>
              <a:t>good results </a:t>
            </a:r>
          </a:p>
          <a:p>
            <a:r>
              <a:rPr lang="en-US" dirty="0"/>
              <a:t>can't compare it with the previous results.</a:t>
            </a:r>
          </a:p>
          <a:p>
            <a:r>
              <a:rPr lang="en-US" dirty="0"/>
              <a:t>have the information up to the point of prediction</a:t>
            </a:r>
          </a:p>
        </p:txBody>
      </p:sp>
      <p:sp>
        <p:nvSpPr>
          <p:cNvPr id="4" name="Slide Number Placeholder 3"/>
          <p:cNvSpPr>
            <a:spLocks noGrp="1"/>
          </p:cNvSpPr>
          <p:nvPr>
            <p:ph type="sldNum" sz="quarter" idx="5"/>
          </p:nvPr>
        </p:nvSpPr>
        <p:spPr/>
        <p:txBody>
          <a:bodyPr/>
          <a:lstStyle/>
          <a:p>
            <a:fld id="{7BDFDB59-1B3F-45D0-B182-340F4C53FA99}" type="slidenum">
              <a:rPr lang="en-US" smtClean="0"/>
              <a:t>12</a:t>
            </a:fld>
            <a:endParaRPr lang="en-US"/>
          </a:p>
        </p:txBody>
      </p:sp>
    </p:spTree>
    <p:extLst>
      <p:ext uri="{BB962C8B-B14F-4D97-AF65-F5344CB8AC3E}">
        <p14:creationId xmlns:p14="http://schemas.microsoft.com/office/powerpoint/2010/main" val="3729477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less people as time goes by, so the AUPR and AUROC decreases at first and then fluctuate a lot as time goes by.</a:t>
            </a:r>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13</a:t>
            </a:fld>
            <a:endParaRPr lang="en-US"/>
          </a:p>
        </p:txBody>
      </p:sp>
    </p:spTree>
    <p:extLst>
      <p:ext uri="{BB962C8B-B14F-4D97-AF65-F5344CB8AC3E}">
        <p14:creationId xmlns:p14="http://schemas.microsoft.com/office/powerpoint/2010/main" val="1108665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solidFill>
              </a:rPr>
              <a:t>2 class classification</a:t>
            </a:r>
          </a:p>
          <a:p>
            <a:r>
              <a:rPr lang="en-US" dirty="0">
                <a:solidFill>
                  <a:schemeClr val="accent6"/>
                </a:solidFill>
              </a:rPr>
              <a:t>Using past history helps</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14</a:t>
            </a:fld>
            <a:endParaRPr lang="en-US"/>
          </a:p>
        </p:txBody>
      </p:sp>
    </p:spTree>
    <p:extLst>
      <p:ext uri="{BB962C8B-B14F-4D97-AF65-F5344CB8AC3E}">
        <p14:creationId xmlns:p14="http://schemas.microsoft.com/office/powerpoint/2010/main" val="2195349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solidFill>
              </a:rPr>
              <a:t>2 class classification</a:t>
            </a:r>
          </a:p>
          <a:p>
            <a:r>
              <a:rPr lang="en-US" dirty="0">
                <a:solidFill>
                  <a:schemeClr val="accent6"/>
                </a:solidFill>
              </a:rPr>
              <a:t>Using past history helps</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15</a:t>
            </a:fld>
            <a:endParaRPr lang="en-US"/>
          </a:p>
        </p:txBody>
      </p:sp>
    </p:spTree>
    <p:extLst>
      <p:ext uri="{BB962C8B-B14F-4D97-AF65-F5344CB8AC3E}">
        <p14:creationId xmlns:p14="http://schemas.microsoft.com/office/powerpoint/2010/main" val="3664124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more bullet points</a:t>
            </a:r>
          </a:p>
        </p:txBody>
      </p:sp>
      <p:sp>
        <p:nvSpPr>
          <p:cNvPr id="4" name="Slide Number Placeholder 3"/>
          <p:cNvSpPr>
            <a:spLocks noGrp="1"/>
          </p:cNvSpPr>
          <p:nvPr>
            <p:ph type="sldNum" sz="quarter" idx="5"/>
          </p:nvPr>
        </p:nvSpPr>
        <p:spPr/>
        <p:txBody>
          <a:bodyPr/>
          <a:lstStyle/>
          <a:p>
            <a:fld id="{7BDFDB59-1B3F-45D0-B182-340F4C53FA99}" type="slidenum">
              <a:rPr lang="en-US" smtClean="0"/>
              <a:t>16</a:t>
            </a:fld>
            <a:endParaRPr lang="en-US"/>
          </a:p>
        </p:txBody>
      </p:sp>
    </p:spTree>
    <p:extLst>
      <p:ext uri="{BB962C8B-B14F-4D97-AF65-F5344CB8AC3E}">
        <p14:creationId xmlns:p14="http://schemas.microsoft.com/office/powerpoint/2010/main" val="1739666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18</a:t>
            </a:fld>
            <a:endParaRPr lang="en-US"/>
          </a:p>
        </p:txBody>
      </p:sp>
    </p:spTree>
    <p:extLst>
      <p:ext uri="{BB962C8B-B14F-4D97-AF65-F5344CB8AC3E}">
        <p14:creationId xmlns:p14="http://schemas.microsoft.com/office/powerpoint/2010/main" val="3878924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19</a:t>
            </a:fld>
            <a:endParaRPr lang="en-US"/>
          </a:p>
        </p:txBody>
      </p:sp>
    </p:spTree>
    <p:extLst>
      <p:ext uri="{BB962C8B-B14F-4D97-AF65-F5344CB8AC3E}">
        <p14:creationId xmlns:p14="http://schemas.microsoft.com/office/powerpoint/2010/main" val="2622288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20</a:t>
            </a:fld>
            <a:endParaRPr lang="en-US"/>
          </a:p>
        </p:txBody>
      </p:sp>
    </p:spTree>
    <p:extLst>
      <p:ext uri="{BB962C8B-B14F-4D97-AF65-F5344CB8AC3E}">
        <p14:creationId xmlns:p14="http://schemas.microsoft.com/office/powerpoint/2010/main" val="372500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Slack-Lato"/>
              </a:rPr>
              <a:t>The first column is time to death, so if the time is missing it means the subject is alive.</a:t>
            </a:r>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a:t>
            </a:fld>
            <a:endParaRPr lang="en-US"/>
          </a:p>
        </p:txBody>
      </p:sp>
    </p:spTree>
    <p:extLst>
      <p:ext uri="{BB962C8B-B14F-4D97-AF65-F5344CB8AC3E}">
        <p14:creationId xmlns:p14="http://schemas.microsoft.com/office/powerpoint/2010/main" val="2090401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21</a:t>
            </a:fld>
            <a:endParaRPr lang="en-US"/>
          </a:p>
        </p:txBody>
      </p:sp>
    </p:spTree>
    <p:extLst>
      <p:ext uri="{BB962C8B-B14F-4D97-AF65-F5344CB8AC3E}">
        <p14:creationId xmlns:p14="http://schemas.microsoft.com/office/powerpoint/2010/main" val="66087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The first column is time to death, so if the time is missing it means the patient is alive.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patient has an record every calendar month, starting with the month of their first service date until the death date of the end of the dataset.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dataset has variables for different conditions in the index: ASHD, CHF, CVATIA, PVD, Other cardiac, COPD, GI, Liver disease, dysrhythmia, cancer, and diabetes. These condition specific variable are numbers, indicating the number of the months a condition has been observed. Any positive number indicates the condition contributes to the overall index score which is also saved in the dataset. </a:t>
            </a:r>
          </a:p>
        </p:txBody>
      </p:sp>
      <p:sp>
        <p:nvSpPr>
          <p:cNvPr id="4" name="Slide Number Placeholder 3"/>
          <p:cNvSpPr>
            <a:spLocks noGrp="1"/>
          </p:cNvSpPr>
          <p:nvPr>
            <p:ph type="sldNum" sz="quarter" idx="5"/>
          </p:nvPr>
        </p:nvSpPr>
        <p:spPr/>
        <p:txBody>
          <a:bodyPr/>
          <a:lstStyle/>
          <a:p>
            <a:fld id="{7BDFDB59-1B3F-45D0-B182-340F4C53FA99}" type="slidenum">
              <a:rPr lang="en-US" smtClean="0"/>
              <a:t>3</a:t>
            </a:fld>
            <a:endParaRPr lang="en-US"/>
          </a:p>
        </p:txBody>
      </p:sp>
    </p:spTree>
    <p:extLst>
      <p:ext uri="{BB962C8B-B14F-4D97-AF65-F5344CB8AC3E}">
        <p14:creationId xmlns:p14="http://schemas.microsoft.com/office/powerpoint/2010/main" val="1515388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4</a:t>
            </a:fld>
            <a:endParaRPr lang="en-US"/>
          </a:p>
        </p:txBody>
      </p:sp>
    </p:spTree>
    <p:extLst>
      <p:ext uri="{BB962C8B-B14F-4D97-AF65-F5344CB8AC3E}">
        <p14:creationId xmlns:p14="http://schemas.microsoft.com/office/powerpoint/2010/main" val="119121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than 47 million rows. A suitable amount of data is around 0.3 million to 1 million. </a:t>
            </a:r>
          </a:p>
          <a:p>
            <a:r>
              <a:rPr lang="en-US" b="0" i="0" dirty="0">
                <a:solidFill>
                  <a:srgbClr val="1D1C1D"/>
                </a:solidFill>
                <a:effectLst/>
                <a:latin typeface="Slack-Lato"/>
              </a:rPr>
              <a:t>it is time consuming and I</a:t>
            </a:r>
            <a:r>
              <a:rPr lang="zh-CN" altLang="en-US" b="0" i="0" dirty="0">
                <a:solidFill>
                  <a:srgbClr val="1D1C1D"/>
                </a:solidFill>
                <a:effectLst/>
                <a:latin typeface="Slack-Lato"/>
              </a:rPr>
              <a:t>‘</a:t>
            </a:r>
            <a:r>
              <a:rPr lang="en-US" altLang="zh-CN" b="0" i="0" dirty="0">
                <a:solidFill>
                  <a:srgbClr val="1D1C1D"/>
                </a:solidFill>
                <a:effectLst/>
                <a:latin typeface="Slack-Lato"/>
              </a:rPr>
              <a:t>m </a:t>
            </a:r>
            <a:r>
              <a:rPr lang="en-US" b="0" i="0" dirty="0">
                <a:solidFill>
                  <a:srgbClr val="1D1C1D"/>
                </a:solidFill>
                <a:effectLst/>
                <a:latin typeface="Slack-Lato"/>
              </a:rPr>
              <a:t>still working on a model with the full dataset.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5</a:t>
            </a:fld>
            <a:endParaRPr lang="en-US"/>
          </a:p>
        </p:txBody>
      </p:sp>
    </p:spTree>
    <p:extLst>
      <p:ext uri="{BB962C8B-B14F-4D97-AF65-F5344CB8AC3E}">
        <p14:creationId xmlns:p14="http://schemas.microsoft.com/office/powerpoint/2010/main" val="3787103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A0A0A"/>
                </a:solidFill>
                <a:effectLst/>
                <a:latin typeface="Merriweather" panose="020B0604020202020204" pitchFamily="2" charset="0"/>
              </a:rPr>
              <a:t>Padding basically extends the dimension of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4"/>
                </a:solidFill>
                <a:effectLst/>
                <a:latin typeface="Roboto" panose="02000000000000000000" pitchFamily="2" charset="0"/>
              </a:rPr>
              <a:t>Padding</a:t>
            </a:r>
            <a:r>
              <a:rPr lang="en-US" b="0" i="0" dirty="0">
                <a:solidFill>
                  <a:srgbClr val="202124"/>
                </a:solidFill>
                <a:effectLst/>
                <a:latin typeface="Roboto" panose="02000000000000000000" pitchFamily="2" charset="0"/>
              </a:rPr>
              <a:t> make all sequences in a batch fit a given standard length. it is necessary to pad some sequences.</a:t>
            </a:r>
            <a:endParaRPr lang="en-US" b="0" i="0" dirty="0">
              <a:solidFill>
                <a:srgbClr val="0A0A0A"/>
              </a:solidFill>
              <a:effectLst/>
              <a:latin typeface="Merriweather" panose="020B0604020202020204" pitchFamily="2" charset="0"/>
            </a:endParaRPr>
          </a:p>
          <a:p>
            <a:pPr algn="l"/>
            <a:r>
              <a:rPr lang="en-US" b="1" i="0" dirty="0">
                <a:solidFill>
                  <a:srgbClr val="202124"/>
                </a:solidFill>
                <a:effectLst/>
                <a:latin typeface="Roboto" panose="02000000000000000000" pitchFamily="2" charset="0"/>
              </a:rPr>
              <a:t>Masking</a:t>
            </a:r>
            <a:r>
              <a:rPr lang="en-US" b="0" i="0" dirty="0">
                <a:solidFill>
                  <a:srgbClr val="202124"/>
                </a:solidFill>
                <a:effectLst/>
                <a:latin typeface="Roboto" panose="02000000000000000000" pitchFamily="2" charset="0"/>
              </a:rPr>
              <a:t> is a way to tell sequence-processing layers that certain timesteps in an input are missing, and thus should be skipped when processing the data.</a:t>
            </a:r>
          </a:p>
          <a:p>
            <a:endParaRPr lang="en-US" b="0" i="0" dirty="0">
              <a:solidFill>
                <a:srgbClr val="0A0A0A"/>
              </a:solidFill>
              <a:effectLst/>
              <a:latin typeface="Merriweather" panose="020B0604020202020204" pitchFamily="2"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6</a:t>
            </a:fld>
            <a:endParaRPr lang="en-US"/>
          </a:p>
        </p:txBody>
      </p:sp>
    </p:spTree>
    <p:extLst>
      <p:ext uri="{BB962C8B-B14F-4D97-AF65-F5344CB8AC3E}">
        <p14:creationId xmlns:p14="http://schemas.microsoft.com/office/powerpoint/2010/main" val="3214549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7</a:t>
            </a:fld>
            <a:endParaRPr lang="en-US"/>
          </a:p>
        </p:txBody>
      </p:sp>
    </p:spTree>
    <p:extLst>
      <p:ext uri="{BB962C8B-B14F-4D97-AF65-F5344CB8AC3E}">
        <p14:creationId xmlns:p14="http://schemas.microsoft.com/office/powerpoint/2010/main" val="1127297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BDFDB59-1B3F-45D0-B182-340F4C53FA99}" type="slidenum">
              <a:rPr lang="en-US" smtClean="0"/>
              <a:t>8</a:t>
            </a:fld>
            <a:endParaRPr lang="en-US"/>
          </a:p>
        </p:txBody>
      </p:sp>
    </p:spTree>
    <p:extLst>
      <p:ext uri="{BB962C8B-B14F-4D97-AF65-F5344CB8AC3E}">
        <p14:creationId xmlns:p14="http://schemas.microsoft.com/office/powerpoint/2010/main" val="292735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AUC =  0.9953470883271867</a:t>
            </a:r>
          </a:p>
          <a:p>
            <a:r>
              <a:rPr lang="en-US" dirty="0"/>
              <a:t>AUPR =  0.9801770499857151</a:t>
            </a:r>
          </a:p>
        </p:txBody>
      </p:sp>
      <p:sp>
        <p:nvSpPr>
          <p:cNvPr id="4" name="Slide Number Placeholder 3"/>
          <p:cNvSpPr>
            <a:spLocks noGrp="1"/>
          </p:cNvSpPr>
          <p:nvPr>
            <p:ph type="sldNum" sz="quarter" idx="5"/>
          </p:nvPr>
        </p:nvSpPr>
        <p:spPr/>
        <p:txBody>
          <a:bodyPr/>
          <a:lstStyle/>
          <a:p>
            <a:fld id="{7BDFDB59-1B3F-45D0-B182-340F4C53FA99}" type="slidenum">
              <a:rPr lang="en-US" smtClean="0"/>
              <a:t>9</a:t>
            </a:fld>
            <a:endParaRPr lang="en-US"/>
          </a:p>
        </p:txBody>
      </p:sp>
    </p:spTree>
    <p:extLst>
      <p:ext uri="{BB962C8B-B14F-4D97-AF65-F5344CB8AC3E}">
        <p14:creationId xmlns:p14="http://schemas.microsoft.com/office/powerpoint/2010/main" val="1659627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plus.datascience.duke.edu/"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9437" y="2841171"/>
            <a:ext cx="11018970" cy="3510643"/>
          </a:xfrm>
        </p:spPr>
        <p:txBody>
          <a:bodyPr/>
          <a:lstStyle>
            <a:lvl1pPr algn="ctr">
              <a:defRPr/>
            </a:lvl1pPr>
          </a:lstStyle>
          <a:p>
            <a:r>
              <a:rPr lang="en-US" dirty="0"/>
              <a:t>Click to edit Master title style</a:t>
            </a:r>
          </a:p>
        </p:txBody>
      </p:sp>
      <p:pic>
        <p:nvPicPr>
          <p:cNvPr id="3" name="Picture 2">
            <a:extLst>
              <a:ext uri="{FF2B5EF4-FFF2-40B4-BE49-F238E27FC236}">
                <a16:creationId xmlns:a16="http://schemas.microsoft.com/office/drawing/2014/main" id="{537C0ABB-8C62-4A2D-894D-7A226E6B41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29" b="48952"/>
          <a:stretch/>
        </p:blipFill>
        <p:spPr>
          <a:xfrm>
            <a:off x="0" y="0"/>
            <a:ext cx="12192000" cy="2579916"/>
          </a:xfrm>
          <a:prstGeom prst="rect">
            <a:avLst/>
          </a:prstGeom>
        </p:spPr>
      </p:pic>
    </p:spTree>
    <p:extLst>
      <p:ext uri="{BB962C8B-B14F-4D97-AF65-F5344CB8AC3E}">
        <p14:creationId xmlns:p14="http://schemas.microsoft.com/office/powerpoint/2010/main" val="15504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59729"/>
            <a:ext cx="10515600" cy="5036271"/>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8010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co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59730"/>
            <a:ext cx="5257800" cy="5053589"/>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2">
            <a:extLst>
              <a:ext uri="{FF2B5EF4-FFF2-40B4-BE49-F238E27FC236}">
                <a16:creationId xmlns:a16="http://schemas.microsoft.com/office/drawing/2014/main" id="{2E473536-002E-4670-95A5-966A73E97E82}"/>
              </a:ext>
            </a:extLst>
          </p:cNvPr>
          <p:cNvSpPr>
            <a:spLocks noGrp="1"/>
          </p:cNvSpPr>
          <p:nvPr>
            <p:ph idx="10"/>
          </p:nvPr>
        </p:nvSpPr>
        <p:spPr>
          <a:xfrm>
            <a:off x="6096000" y="1059730"/>
            <a:ext cx="5257800" cy="5053589"/>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2827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9437" y="518947"/>
            <a:ext cx="9046132" cy="444567"/>
          </a:xfrm>
        </p:spPr>
        <p:txBody>
          <a:bodyPr/>
          <a:lstStyle/>
          <a:p>
            <a:r>
              <a:rPr lang="en-US" dirty="0"/>
              <a:t>Click to edit Master title style</a:t>
            </a:r>
          </a:p>
        </p:txBody>
      </p:sp>
    </p:spTree>
    <p:extLst>
      <p:ext uri="{BB962C8B-B14F-4D97-AF65-F5344CB8AC3E}">
        <p14:creationId xmlns:p14="http://schemas.microsoft.com/office/powerpoint/2010/main" val="198540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79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7C0ABB-8C62-4A2D-894D-7A226E6B41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38833"/>
          <a:stretch/>
        </p:blipFill>
        <p:spPr>
          <a:xfrm>
            <a:off x="0" y="456476"/>
            <a:ext cx="12192000" cy="4194810"/>
          </a:xfrm>
          <a:prstGeom prst="rect">
            <a:avLst/>
          </a:prstGeom>
        </p:spPr>
      </p:pic>
      <p:sp>
        <p:nvSpPr>
          <p:cNvPr id="3" name="Title 3">
            <a:extLst>
              <a:ext uri="{FF2B5EF4-FFF2-40B4-BE49-F238E27FC236}">
                <a16:creationId xmlns:a16="http://schemas.microsoft.com/office/drawing/2014/main" id="{78099EDE-FBD5-4DD9-A601-562C54ECE72E}"/>
              </a:ext>
            </a:extLst>
          </p:cNvPr>
          <p:cNvSpPr txBox="1">
            <a:spLocks/>
          </p:cNvSpPr>
          <p:nvPr userDrawn="1"/>
        </p:nvSpPr>
        <p:spPr>
          <a:xfrm>
            <a:off x="297180" y="4844184"/>
            <a:ext cx="11673840" cy="1647232"/>
          </a:xfrm>
          <a:prstGeom prst="rect">
            <a:avLst/>
          </a:prstGeom>
        </p:spPr>
        <p:txBody>
          <a:bodyPr/>
          <a:lstStyle>
            <a:lvl1pPr algn="l" defTabSz="914473" rtl="0" eaLnBrk="1" latinLnBrk="0" hangingPunct="1">
              <a:lnSpc>
                <a:spcPct val="90000"/>
              </a:lnSpc>
              <a:spcBef>
                <a:spcPct val="0"/>
              </a:spcBef>
              <a:buNone/>
              <a:defRPr sz="3600" b="1" kern="1200">
                <a:solidFill>
                  <a:schemeClr val="tx1"/>
                </a:solidFill>
                <a:latin typeface="+mn-lt"/>
                <a:ea typeface="+mj-ea"/>
                <a:cs typeface="+mj-cs"/>
              </a:defRPr>
            </a:lvl1pPr>
          </a:lstStyle>
          <a:p>
            <a:r>
              <a:rPr lang="en-US" sz="1600" b="0" dirty="0" err="1"/>
              <a:t>Duke+DataScience</a:t>
            </a:r>
            <a:r>
              <a:rPr lang="en-US" sz="1600" b="0" dirty="0"/>
              <a:t> (+DS) is a Duke-wide educational initiative devoted to expanding knowledge of and facility with machine learning and other artificial intelligence tools across multiple academic fields, including the arts, humanities, and social sciences as well as medicine and quantitative sciences. With an extensive and growing curriculum that includes both online and in-person courses in neural networks, natural language processing, deep learning, and other machine learning applications, +DS offerings span learning needs ranging from novice to expert and are tailored to specific academic and professional applications.</a:t>
            </a:r>
          </a:p>
          <a:p>
            <a:endParaRPr lang="en-US" sz="1600" b="0" dirty="0"/>
          </a:p>
          <a:p>
            <a:r>
              <a:rPr lang="en-US" sz="1600" b="0" dirty="0"/>
              <a:t>Learn more at </a:t>
            </a:r>
            <a:r>
              <a:rPr lang="en-US" sz="1600" b="0" dirty="0">
                <a:hlinkClick r:id="rId3"/>
              </a:rPr>
              <a:t>https://plus.datascience.duke.edu/</a:t>
            </a:r>
            <a:endParaRPr lang="en-US" sz="1600" b="0" dirty="0"/>
          </a:p>
        </p:txBody>
      </p:sp>
    </p:spTree>
    <p:extLst>
      <p:ext uri="{BB962C8B-B14F-4D97-AF65-F5344CB8AC3E}">
        <p14:creationId xmlns:p14="http://schemas.microsoft.com/office/powerpoint/2010/main" val="318115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69" y="656239"/>
            <a:ext cx="6400800" cy="4325179"/>
          </a:xfrm>
          <a:prstGeom prst="rect">
            <a:avLst/>
          </a:prstGeom>
        </p:spPr>
      </p:pic>
      <p:sp>
        <p:nvSpPr>
          <p:cNvPr id="3" name="Content Placeholder 7"/>
          <p:cNvSpPr txBox="1">
            <a:spLocks/>
          </p:cNvSpPr>
          <p:nvPr userDrawn="1"/>
        </p:nvSpPr>
        <p:spPr>
          <a:xfrm>
            <a:off x="0" y="5528345"/>
            <a:ext cx="12192000" cy="847288"/>
          </a:xfrm>
          <a:prstGeom prst="rect">
            <a:avLst/>
          </a:prstGeom>
        </p:spPr>
        <p:txBody>
          <a:bodyPr anchor="ctr"/>
          <a:lstStyle>
            <a:lvl1pPr marL="228618" indent="-228618" algn="l" defTabSz="91447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5" indent="-228618" algn="l" defTabSz="91447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1" indent="-228618" algn="l" defTabSz="91447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2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65"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3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74"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1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sz="3200" dirty="0"/>
              <a:t>To learn more: plus.datascience.duke.edu</a:t>
            </a:r>
          </a:p>
        </p:txBody>
      </p:sp>
    </p:spTree>
    <p:extLst>
      <p:ext uri="{BB962C8B-B14F-4D97-AF65-F5344CB8AC3E}">
        <p14:creationId xmlns:p14="http://schemas.microsoft.com/office/powerpoint/2010/main" val="13511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502227"/>
            <a:ext cx="10515600" cy="55750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38200" y="1059730"/>
            <a:ext cx="10515600" cy="505358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24005407"/>
      </p:ext>
    </p:extLst>
  </p:cSld>
  <p:clrMap bg1="lt1" tx1="dk1" bg2="lt2" tx2="dk2" accent1="accent1" accent2="accent2" accent3="accent3" accent4="accent4" accent5="accent5" accent6="accent6" hlink="hlink" folHlink="folHlink"/>
  <p:sldLayoutIdLst>
    <p:sldLayoutId id="2147483682" r:id="rId1"/>
    <p:sldLayoutId id="2147483676" r:id="rId2"/>
    <p:sldLayoutId id="2147483677" r:id="rId3"/>
    <p:sldLayoutId id="2147483678" r:id="rId4"/>
    <p:sldLayoutId id="2147483679" r:id="rId5"/>
    <p:sldLayoutId id="2147483680" r:id="rId6"/>
    <p:sldLayoutId id="2147483681" r:id="rId7"/>
  </p:sldLayoutIdLst>
  <p:txStyles>
    <p:titleStyle>
      <a:lvl1pPr algn="l" defTabSz="914473"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18" indent="-228618" algn="l" defTabSz="91447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5" indent="-228618" algn="l" defTabSz="91447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1" indent="-228618" algn="l" defTabSz="91447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2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65"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38"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74"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11" indent="-228618" algn="l" defTabSz="9144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73" rtl="0" eaLnBrk="1" latinLnBrk="0" hangingPunct="1">
        <a:defRPr sz="1800" kern="1200">
          <a:solidFill>
            <a:schemeClr val="tx1"/>
          </a:solidFill>
          <a:latin typeface="+mn-lt"/>
          <a:ea typeface="+mn-ea"/>
          <a:cs typeface="+mn-cs"/>
        </a:defRPr>
      </a:lvl1pPr>
      <a:lvl2pPr marL="457237" algn="l" defTabSz="914473" rtl="0" eaLnBrk="1" latinLnBrk="0" hangingPunct="1">
        <a:defRPr sz="1800" kern="1200">
          <a:solidFill>
            <a:schemeClr val="tx1"/>
          </a:solidFill>
          <a:latin typeface="+mn-lt"/>
          <a:ea typeface="+mn-ea"/>
          <a:cs typeface="+mn-cs"/>
        </a:defRPr>
      </a:lvl2pPr>
      <a:lvl3pPr marL="914473" algn="l" defTabSz="914473" rtl="0" eaLnBrk="1" latinLnBrk="0" hangingPunct="1">
        <a:defRPr sz="1800" kern="1200">
          <a:solidFill>
            <a:schemeClr val="tx1"/>
          </a:solidFill>
          <a:latin typeface="+mn-lt"/>
          <a:ea typeface="+mn-ea"/>
          <a:cs typeface="+mn-cs"/>
        </a:defRPr>
      </a:lvl3pPr>
      <a:lvl4pPr marL="1371710" algn="l" defTabSz="914473" rtl="0" eaLnBrk="1" latinLnBrk="0" hangingPunct="1">
        <a:defRPr sz="1800" kern="1200">
          <a:solidFill>
            <a:schemeClr val="tx1"/>
          </a:solidFill>
          <a:latin typeface="+mn-lt"/>
          <a:ea typeface="+mn-ea"/>
          <a:cs typeface="+mn-cs"/>
        </a:defRPr>
      </a:lvl4pPr>
      <a:lvl5pPr marL="1828946" algn="l" defTabSz="914473" rtl="0" eaLnBrk="1" latinLnBrk="0" hangingPunct="1">
        <a:defRPr sz="1800" kern="1200">
          <a:solidFill>
            <a:schemeClr val="tx1"/>
          </a:solidFill>
          <a:latin typeface="+mn-lt"/>
          <a:ea typeface="+mn-ea"/>
          <a:cs typeface="+mn-cs"/>
        </a:defRPr>
      </a:lvl5pPr>
      <a:lvl6pPr marL="2286183" algn="l" defTabSz="914473" rtl="0" eaLnBrk="1" latinLnBrk="0" hangingPunct="1">
        <a:defRPr sz="1800" kern="1200">
          <a:solidFill>
            <a:schemeClr val="tx1"/>
          </a:solidFill>
          <a:latin typeface="+mn-lt"/>
          <a:ea typeface="+mn-ea"/>
          <a:cs typeface="+mn-cs"/>
        </a:defRPr>
      </a:lvl6pPr>
      <a:lvl7pPr marL="2743419" algn="l" defTabSz="914473" rtl="0" eaLnBrk="1" latinLnBrk="0" hangingPunct="1">
        <a:defRPr sz="1800" kern="1200">
          <a:solidFill>
            <a:schemeClr val="tx1"/>
          </a:solidFill>
          <a:latin typeface="+mn-lt"/>
          <a:ea typeface="+mn-ea"/>
          <a:cs typeface="+mn-cs"/>
        </a:defRPr>
      </a:lvl7pPr>
      <a:lvl8pPr marL="3200656" algn="l" defTabSz="914473" rtl="0" eaLnBrk="1" latinLnBrk="0" hangingPunct="1">
        <a:defRPr sz="1800" kern="1200">
          <a:solidFill>
            <a:schemeClr val="tx1"/>
          </a:solidFill>
          <a:latin typeface="+mn-lt"/>
          <a:ea typeface="+mn-ea"/>
          <a:cs typeface="+mn-cs"/>
        </a:defRPr>
      </a:lvl8pPr>
      <a:lvl9pPr marL="3657893" algn="l" defTabSz="9144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18" Type="http://schemas.openxmlformats.org/officeDocument/2006/relationships/image" Target="../media/image190.png"/><Relationship Id="rId26" Type="http://schemas.openxmlformats.org/officeDocument/2006/relationships/image" Target="../media/image27.png"/><Relationship Id="rId3" Type="http://schemas.openxmlformats.org/officeDocument/2006/relationships/image" Target="../media/image36.png"/><Relationship Id="rId7" Type="http://schemas.openxmlformats.org/officeDocument/2006/relationships/image" Target="../media/image40.png"/><Relationship Id="rId17" Type="http://schemas.openxmlformats.org/officeDocument/2006/relationships/image" Target="../media/image180.png"/><Relationship Id="rId25" Type="http://schemas.openxmlformats.org/officeDocument/2006/relationships/image" Target="../media/image26.png"/><Relationship Id="rId2" Type="http://schemas.openxmlformats.org/officeDocument/2006/relationships/notesSlide" Target="../notesSlides/notesSlide11.xml"/><Relationship Id="rId16" Type="http://schemas.openxmlformats.org/officeDocument/2006/relationships/image" Target="../media/image170.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9.png"/><Relationship Id="rId24" Type="http://schemas.openxmlformats.org/officeDocument/2006/relationships/image" Target="../media/image25.png"/><Relationship Id="rId32" Type="http://schemas.openxmlformats.org/officeDocument/2006/relationships/image" Target="../media/image47.png"/><Relationship Id="rId5" Type="http://schemas.openxmlformats.org/officeDocument/2006/relationships/image" Target="../media/image38.png"/><Relationship Id="rId15" Type="http://schemas.openxmlformats.org/officeDocument/2006/relationships/image" Target="../media/image160.png"/><Relationship Id="rId23" Type="http://schemas.openxmlformats.org/officeDocument/2006/relationships/image" Target="../media/image24.png"/><Relationship Id="rId28" Type="http://schemas.openxmlformats.org/officeDocument/2006/relationships/image" Target="../media/image43.png"/><Relationship Id="rId31" Type="http://schemas.openxmlformats.org/officeDocument/2006/relationships/image" Target="../media/image46.png"/><Relationship Id="rId4"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18" Type="http://schemas.openxmlformats.org/officeDocument/2006/relationships/image" Target="../media/image190.png"/><Relationship Id="rId26" Type="http://schemas.openxmlformats.org/officeDocument/2006/relationships/image" Target="../media/image27.png"/><Relationship Id="rId3" Type="http://schemas.openxmlformats.org/officeDocument/2006/relationships/image" Target="../media/image480.png"/><Relationship Id="rId7" Type="http://schemas.openxmlformats.org/officeDocument/2006/relationships/image" Target="../media/image52.png"/><Relationship Id="rId17" Type="http://schemas.openxmlformats.org/officeDocument/2006/relationships/image" Target="../media/image180.png"/><Relationship Id="rId25" Type="http://schemas.openxmlformats.org/officeDocument/2006/relationships/image" Target="../media/image26.png"/><Relationship Id="rId2" Type="http://schemas.openxmlformats.org/officeDocument/2006/relationships/notesSlide" Target="../notesSlides/notesSlide17.xml"/><Relationship Id="rId16" Type="http://schemas.openxmlformats.org/officeDocument/2006/relationships/image" Target="../media/image170.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1.png"/><Relationship Id="rId24" Type="http://schemas.openxmlformats.org/officeDocument/2006/relationships/image" Target="../media/image25.png"/><Relationship Id="rId32" Type="http://schemas.openxmlformats.org/officeDocument/2006/relationships/image" Target="../media/image59.png"/><Relationship Id="rId5" Type="http://schemas.openxmlformats.org/officeDocument/2006/relationships/image" Target="../media/image500.png"/><Relationship Id="rId15" Type="http://schemas.openxmlformats.org/officeDocument/2006/relationships/image" Target="../media/image160.png"/><Relationship Id="rId23" Type="http://schemas.openxmlformats.org/officeDocument/2006/relationships/image" Target="../media/image24.png"/><Relationship Id="rId28" Type="http://schemas.openxmlformats.org/officeDocument/2006/relationships/image" Target="../media/image55.png"/><Relationship Id="rId31" Type="http://schemas.openxmlformats.org/officeDocument/2006/relationships/image" Target="../media/image58.png"/><Relationship Id="rId4" Type="http://schemas.openxmlformats.org/officeDocument/2006/relationships/image" Target="../media/image490.png"/><Relationship Id="rId27" Type="http://schemas.openxmlformats.org/officeDocument/2006/relationships/image" Target="../media/image54.png"/><Relationship Id="rId30"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190.png"/><Relationship Id="rId26" Type="http://schemas.openxmlformats.org/officeDocument/2006/relationships/image" Target="../media/image27.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180.png"/><Relationship Id="rId25" Type="http://schemas.openxmlformats.org/officeDocument/2006/relationships/image" Target="../media/image26.png"/><Relationship Id="rId2" Type="http://schemas.openxmlformats.org/officeDocument/2006/relationships/notesSlide" Target="../notesSlides/notesSlide20.xml"/><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25.png"/><Relationship Id="rId5" Type="http://schemas.openxmlformats.org/officeDocument/2006/relationships/image" Target="../media/image11.png"/><Relationship Id="rId15" Type="http://schemas.openxmlformats.org/officeDocument/2006/relationships/image" Target="../media/image160.png"/><Relationship Id="rId23" Type="http://schemas.openxmlformats.org/officeDocument/2006/relationships/image" Target="../media/image24.png"/><Relationship Id="rId10" Type="http://schemas.openxmlformats.org/officeDocument/2006/relationships/image" Target="../media/image16.png"/><Relationship Id="rId19" Type="http://schemas.openxmlformats.org/officeDocument/2006/relationships/image" Target="../media/image200.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3.png"/><Relationship Id="rId27"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190.png"/><Relationship Id="rId26" Type="http://schemas.openxmlformats.org/officeDocument/2006/relationships/image" Target="../media/image27.png"/><Relationship Id="rId3" Type="http://schemas.openxmlformats.org/officeDocument/2006/relationships/image" Target="../media/image9.png"/><Relationship Id="rId21" Type="http://schemas.openxmlformats.org/officeDocument/2006/relationships/image" Target="../media/image22.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180.png"/><Relationship Id="rId25" Type="http://schemas.openxmlformats.org/officeDocument/2006/relationships/image" Target="../media/image26.png"/><Relationship Id="rId2" Type="http://schemas.openxmlformats.org/officeDocument/2006/relationships/notesSlide" Target="../notesSlides/notesSlide8.xml"/><Relationship Id="rId16" Type="http://schemas.openxmlformats.org/officeDocument/2006/relationships/image" Target="../media/image170.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25.png"/><Relationship Id="rId5" Type="http://schemas.openxmlformats.org/officeDocument/2006/relationships/image" Target="../media/image11.png"/><Relationship Id="rId15" Type="http://schemas.openxmlformats.org/officeDocument/2006/relationships/image" Target="../media/image160.png"/><Relationship Id="rId23" Type="http://schemas.openxmlformats.org/officeDocument/2006/relationships/image" Target="../media/image24.png"/><Relationship Id="rId10" Type="http://schemas.openxmlformats.org/officeDocument/2006/relationships/image" Target="../media/image16.png"/><Relationship Id="rId19" Type="http://schemas.openxmlformats.org/officeDocument/2006/relationships/image" Target="../media/image200.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USRDS Project</a:t>
            </a:r>
            <a:br>
              <a:rPr lang="en-US" dirty="0"/>
            </a:br>
            <a:br>
              <a:rPr lang="en-US" dirty="0"/>
            </a:br>
            <a:r>
              <a:rPr lang="en-US" dirty="0"/>
              <a:t>Xiaohan Cheng</a:t>
            </a:r>
            <a:br>
              <a:rPr lang="en-US" dirty="0"/>
            </a:br>
            <a:br>
              <a:rPr lang="en-US" dirty="0"/>
            </a:br>
            <a:r>
              <a:rPr lang="en-US" dirty="0"/>
              <a:t>Apr 26</a:t>
            </a:r>
            <a:r>
              <a:rPr lang="en-US" sz="3600" b="1" baseline="30000" dirty="0"/>
              <a:t>th</a:t>
            </a:r>
            <a:r>
              <a:rPr lang="en-US" dirty="0"/>
              <a:t> , 2022</a:t>
            </a:r>
          </a:p>
        </p:txBody>
      </p:sp>
    </p:spTree>
    <p:extLst>
      <p:ext uri="{BB962C8B-B14F-4D97-AF65-F5344CB8AC3E}">
        <p14:creationId xmlns:p14="http://schemas.microsoft.com/office/powerpoint/2010/main" val="570035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3C88-CD7B-4F39-8F52-96B550B5FD44}"/>
              </a:ext>
            </a:extLst>
          </p:cNvPr>
          <p:cNvSpPr>
            <a:spLocks noGrp="1"/>
          </p:cNvSpPr>
          <p:nvPr>
            <p:ph type="title"/>
          </p:nvPr>
        </p:nvSpPr>
        <p:spPr/>
        <p:txBody>
          <a:bodyPr/>
          <a:lstStyle/>
          <a:p>
            <a:r>
              <a:rPr lang="en-US" dirty="0"/>
              <a:t>Previous Result (</a:t>
            </a:r>
            <a:r>
              <a:rPr lang="en-US" altLang="zh-CN" dirty="0"/>
              <a:t>1 million)</a:t>
            </a:r>
            <a:endParaRPr lang="en-US" dirty="0"/>
          </a:p>
        </p:txBody>
      </p:sp>
      <p:sp>
        <p:nvSpPr>
          <p:cNvPr id="3" name="Content Placeholder 2">
            <a:extLst>
              <a:ext uri="{FF2B5EF4-FFF2-40B4-BE49-F238E27FC236}">
                <a16:creationId xmlns:a16="http://schemas.microsoft.com/office/drawing/2014/main" id="{7E368FD7-C55C-440F-8D42-4DD28D334CE6}"/>
              </a:ext>
            </a:extLst>
          </p:cNvPr>
          <p:cNvSpPr>
            <a:spLocks noGrp="1"/>
          </p:cNvSpPr>
          <p:nvPr>
            <p:ph idx="1"/>
          </p:nvPr>
        </p:nvSpPr>
        <p:spPr/>
        <p:txBody>
          <a:bodyPr/>
          <a:lstStyle/>
          <a:p>
            <a:r>
              <a:rPr lang="en-US" dirty="0">
                <a:solidFill>
                  <a:srgbClr val="00B050"/>
                </a:solidFill>
              </a:rPr>
              <a:t>The green line</a:t>
            </a:r>
            <a:r>
              <a:rPr lang="en-US" dirty="0"/>
              <a:t> is AUPR per time point</a:t>
            </a:r>
          </a:p>
          <a:p>
            <a:r>
              <a:rPr lang="en-US" dirty="0">
                <a:solidFill>
                  <a:srgbClr val="FFC000"/>
                </a:solidFill>
              </a:rPr>
              <a:t>The yellow line</a:t>
            </a:r>
            <a:r>
              <a:rPr lang="en-US" dirty="0"/>
              <a:t> is AUROC per time point</a:t>
            </a:r>
          </a:p>
          <a:p>
            <a:r>
              <a:rPr lang="en-US" dirty="0">
                <a:solidFill>
                  <a:srgbClr val="FF0000"/>
                </a:solidFill>
              </a:rPr>
              <a:t>The red line </a:t>
            </a:r>
            <a:r>
              <a:rPr lang="en-US" dirty="0"/>
              <a:t>is the proportion of patients alive per time point</a:t>
            </a:r>
          </a:p>
          <a:p>
            <a:r>
              <a:rPr lang="en-US" dirty="0">
                <a:solidFill>
                  <a:srgbClr val="00B0F0"/>
                </a:solidFill>
              </a:rPr>
              <a:t>The blue line </a:t>
            </a:r>
            <a:r>
              <a:rPr lang="en-US" dirty="0"/>
              <a:t>is 1-year mortality per time point</a:t>
            </a:r>
          </a:p>
        </p:txBody>
      </p:sp>
      <p:pic>
        <p:nvPicPr>
          <p:cNvPr id="8" name="Picture 7">
            <a:extLst>
              <a:ext uri="{FF2B5EF4-FFF2-40B4-BE49-F238E27FC236}">
                <a16:creationId xmlns:a16="http://schemas.microsoft.com/office/drawing/2014/main" id="{9F86094A-FE27-4D78-940F-F6372D0673BB}"/>
              </a:ext>
            </a:extLst>
          </p:cNvPr>
          <p:cNvPicPr>
            <a:picLocks noChangeAspect="1"/>
          </p:cNvPicPr>
          <p:nvPr/>
        </p:nvPicPr>
        <p:blipFill>
          <a:blip r:embed="rId3"/>
          <a:stretch>
            <a:fillRect/>
          </a:stretch>
        </p:blipFill>
        <p:spPr>
          <a:xfrm>
            <a:off x="2480845" y="2943297"/>
            <a:ext cx="7230309" cy="3799089"/>
          </a:xfrm>
          <a:prstGeom prst="rect">
            <a:avLst/>
          </a:prstGeom>
        </p:spPr>
      </p:pic>
    </p:spTree>
    <p:extLst>
      <p:ext uri="{BB962C8B-B14F-4D97-AF65-F5344CB8AC3E}">
        <p14:creationId xmlns:p14="http://schemas.microsoft.com/office/powerpoint/2010/main" val="1505275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7EB2-79D0-4B4E-A1B3-55D13527A205}"/>
              </a:ext>
            </a:extLst>
          </p:cNvPr>
          <p:cNvSpPr>
            <a:spLocks noGrp="1"/>
          </p:cNvSpPr>
          <p:nvPr>
            <p:ph type="title"/>
          </p:nvPr>
        </p:nvSpPr>
        <p:spPr/>
        <p:txBody>
          <a:bodyPr/>
          <a:lstStyle/>
          <a:p>
            <a:r>
              <a:rPr lang="en-US" dirty="0"/>
              <a:t>Current</a:t>
            </a:r>
            <a:r>
              <a:rPr lang="en-US" altLang="zh-CN" dirty="0"/>
              <a:t> work with linear</a:t>
            </a:r>
            <a:r>
              <a:rPr lang="en-US" dirty="0"/>
              <a:t> decoder</a:t>
            </a:r>
          </a:p>
        </p:txBody>
      </p:sp>
      <p:sp>
        <p:nvSpPr>
          <p:cNvPr id="3" name="Content Placeholder 2">
            <a:extLst>
              <a:ext uri="{FF2B5EF4-FFF2-40B4-BE49-F238E27FC236}">
                <a16:creationId xmlns:a16="http://schemas.microsoft.com/office/drawing/2014/main" id="{8EF11EE0-1252-4BBC-8104-95AAD0AE6A52}"/>
              </a:ext>
            </a:extLst>
          </p:cNvPr>
          <p:cNvSpPr>
            <a:spLocks noGrp="1"/>
          </p:cNvSpPr>
          <p:nvPr>
            <p:ph idx="1"/>
          </p:nvPr>
        </p:nvSpPr>
        <p:spPr/>
        <p:txBody>
          <a:bodyPr/>
          <a:lstStyle/>
          <a:p>
            <a:r>
              <a:rPr lang="en-US" dirty="0"/>
              <a:t>A</a:t>
            </a:r>
            <a:r>
              <a:rPr lang="en-US" altLang="zh-CN" dirty="0"/>
              <a:t>dd Causality</a:t>
            </a:r>
          </a:p>
          <a:p>
            <a:r>
              <a:rPr lang="en-US" dirty="0"/>
              <a:t>Tuning parameters: batch normalization, early stopping, learning rate, hidden dimension, GRU</a:t>
            </a:r>
          </a:p>
        </p:txBody>
      </p:sp>
      <p:grpSp>
        <p:nvGrpSpPr>
          <p:cNvPr id="111" name="Group 110">
            <a:extLst>
              <a:ext uri="{FF2B5EF4-FFF2-40B4-BE49-F238E27FC236}">
                <a16:creationId xmlns:a16="http://schemas.microsoft.com/office/drawing/2014/main" id="{813E055C-C058-412E-B83D-842AAEDBF296}"/>
              </a:ext>
            </a:extLst>
          </p:cNvPr>
          <p:cNvGrpSpPr/>
          <p:nvPr/>
        </p:nvGrpSpPr>
        <p:grpSpPr>
          <a:xfrm>
            <a:off x="249820" y="2394946"/>
            <a:ext cx="11692360" cy="4300040"/>
            <a:chOff x="128207" y="1504367"/>
            <a:chExt cx="11692360" cy="4300040"/>
          </a:xfrm>
        </p:grpSpPr>
        <p:grpSp>
          <p:nvGrpSpPr>
            <p:cNvPr id="4" name="Group 3">
              <a:extLst>
                <a:ext uri="{FF2B5EF4-FFF2-40B4-BE49-F238E27FC236}">
                  <a16:creationId xmlns:a16="http://schemas.microsoft.com/office/drawing/2014/main" id="{8AD9E166-9D03-437B-A73D-0A512EF92902}"/>
                </a:ext>
              </a:extLst>
            </p:cNvPr>
            <p:cNvGrpSpPr/>
            <p:nvPr/>
          </p:nvGrpSpPr>
          <p:grpSpPr>
            <a:xfrm>
              <a:off x="128207" y="1504367"/>
              <a:ext cx="4978732" cy="4300040"/>
              <a:chOff x="516463" y="1505588"/>
              <a:chExt cx="4978732" cy="4300040"/>
            </a:xfrm>
          </p:grpSpPr>
          <p:sp>
            <p:nvSpPr>
              <p:cNvPr id="5" name="Rectangle 4">
                <a:extLst>
                  <a:ext uri="{FF2B5EF4-FFF2-40B4-BE49-F238E27FC236}">
                    <a16:creationId xmlns:a16="http://schemas.microsoft.com/office/drawing/2014/main" id="{0B7AA13E-ABBF-4F15-9553-AB474523B111}"/>
                  </a:ext>
                </a:extLst>
              </p:cNvPr>
              <p:cNvSpPr/>
              <p:nvPr/>
            </p:nvSpPr>
            <p:spPr>
              <a:xfrm>
                <a:off x="1864022"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4DB7795-5E29-4D52-9951-C1A24766D890}"/>
                  </a:ext>
                </a:extLst>
              </p:cNvPr>
              <p:cNvSpPr/>
              <p:nvPr/>
            </p:nvSpPr>
            <p:spPr>
              <a:xfrm>
                <a:off x="2869071"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BED3005-F62F-4E8B-983E-A22B674E78C0}"/>
                  </a:ext>
                </a:extLst>
              </p:cNvPr>
              <p:cNvSpPr/>
              <p:nvPr/>
            </p:nvSpPr>
            <p:spPr>
              <a:xfrm>
                <a:off x="3870847"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BE053E2-BCD2-451B-927B-E226400FEDE9}"/>
                  </a:ext>
                </a:extLst>
              </p:cNvPr>
              <p:cNvSpPr/>
              <p:nvPr/>
            </p:nvSpPr>
            <p:spPr>
              <a:xfrm>
                <a:off x="4872623"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2BAE80-6CF7-4A1B-8CA8-4A7C1D8E1B39}"/>
                  </a:ext>
                </a:extLst>
              </p:cNvPr>
              <p:cNvSpPr/>
              <p:nvPr/>
            </p:nvSpPr>
            <p:spPr>
              <a:xfrm>
                <a:off x="1875522"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9A6720-7BDF-425B-AED4-810909AC38BB}"/>
                  </a:ext>
                </a:extLst>
              </p:cNvPr>
              <p:cNvSpPr/>
              <p:nvPr/>
            </p:nvSpPr>
            <p:spPr>
              <a:xfrm>
                <a:off x="2880571"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F9EA27-A3B6-4B98-A0CE-438281302035}"/>
                  </a:ext>
                </a:extLst>
              </p:cNvPr>
              <p:cNvSpPr/>
              <p:nvPr/>
            </p:nvSpPr>
            <p:spPr>
              <a:xfrm>
                <a:off x="3885620"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F97945-9E66-48B0-A5E1-6A32554BE9E4}"/>
                  </a:ext>
                </a:extLst>
              </p:cNvPr>
              <p:cNvSpPr/>
              <p:nvPr/>
            </p:nvSpPr>
            <p:spPr>
              <a:xfrm>
                <a:off x="4890669"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40AC1A8-021D-4C3D-B1D0-D45833D785B4}"/>
                  </a:ext>
                </a:extLst>
              </p:cNvPr>
              <p:cNvCxnSpPr>
                <a:cxnSpLocks/>
                <a:stCxn id="9" idx="3"/>
                <a:endCxn id="10" idx="1"/>
              </p:cNvCxnSpPr>
              <p:nvPr/>
            </p:nvCxnSpPr>
            <p:spPr>
              <a:xfrm>
                <a:off x="2380018"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2DF40EB-B981-4FB1-98A9-C97DE9AB75FC}"/>
                  </a:ext>
                </a:extLst>
              </p:cNvPr>
              <p:cNvCxnSpPr/>
              <p:nvPr/>
            </p:nvCxnSpPr>
            <p:spPr>
              <a:xfrm>
                <a:off x="3385067" y="3772939"/>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90542A5-EEE3-43CC-8606-EEAC4DDBB552}"/>
                  </a:ext>
                </a:extLst>
              </p:cNvPr>
              <p:cNvCxnSpPr/>
              <p:nvPr/>
            </p:nvCxnSpPr>
            <p:spPr>
              <a:xfrm>
                <a:off x="4390116"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3A35698F-3C31-403C-BBE4-BE58937CD63D}"/>
                  </a:ext>
                </a:extLst>
              </p:cNvPr>
              <p:cNvSpPr/>
              <p:nvPr/>
            </p:nvSpPr>
            <p:spPr>
              <a:xfrm>
                <a:off x="1875522"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5ADE3A8-B896-4068-BEA2-9ACD37F7D644}"/>
                  </a:ext>
                </a:extLst>
              </p:cNvPr>
              <p:cNvSpPr/>
              <p:nvPr/>
            </p:nvSpPr>
            <p:spPr>
              <a:xfrm>
                <a:off x="2880571"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4C00CC0-499D-42FC-8F6B-BAD6EAA38F4A}"/>
                  </a:ext>
                </a:extLst>
              </p:cNvPr>
              <p:cNvSpPr/>
              <p:nvPr/>
            </p:nvSpPr>
            <p:spPr>
              <a:xfrm>
                <a:off x="3885620"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02DCDD-A60D-481F-ABC8-680EA9063FF2}"/>
                  </a:ext>
                </a:extLst>
              </p:cNvPr>
              <p:cNvSpPr/>
              <p:nvPr/>
            </p:nvSpPr>
            <p:spPr>
              <a:xfrm>
                <a:off x="4890669"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F03736E-AB0A-49E0-9927-333A3B1628D8}"/>
                  </a:ext>
                </a:extLst>
              </p:cNvPr>
              <p:cNvCxnSpPr>
                <a:cxnSpLocks/>
                <a:stCxn id="16" idx="3"/>
                <a:endCxn id="17" idx="1"/>
              </p:cNvCxnSpPr>
              <p:nvPr/>
            </p:nvCxnSpPr>
            <p:spPr>
              <a:xfrm>
                <a:off x="2380018"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C99CCFA1-6851-4894-B2B7-5BAEBA1E6A88}"/>
                  </a:ext>
                </a:extLst>
              </p:cNvPr>
              <p:cNvCxnSpPr/>
              <p:nvPr/>
            </p:nvCxnSpPr>
            <p:spPr>
              <a:xfrm>
                <a:off x="3385067" y="477791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914B0153-63AB-4AAA-9134-F7EEAC86B20C}"/>
                  </a:ext>
                </a:extLst>
              </p:cNvPr>
              <p:cNvCxnSpPr/>
              <p:nvPr/>
            </p:nvCxnSpPr>
            <p:spPr>
              <a:xfrm>
                <a:off x="4390116"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82D676C1-D867-4FFD-A3E2-26C2C3572AE8}"/>
                  </a:ext>
                </a:extLst>
              </p:cNvPr>
              <p:cNvCxnSpPr>
                <a:cxnSpLocks/>
                <a:stCxn id="16" idx="0"/>
                <a:endCxn id="9" idx="2"/>
              </p:cNvCxnSpPr>
              <p:nvPr/>
            </p:nvCxnSpPr>
            <p:spPr>
              <a:xfrm flipV="1">
                <a:off x="2127770"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4084C3F9-9B93-4FA7-A7F9-DAA3C3CCAEED}"/>
                  </a:ext>
                </a:extLst>
              </p:cNvPr>
              <p:cNvCxnSpPr/>
              <p:nvPr/>
            </p:nvCxnSpPr>
            <p:spPr>
              <a:xfrm flipV="1">
                <a:off x="3132819"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ED5401A5-D262-475C-BCAF-97FD19B977C8}"/>
                  </a:ext>
                </a:extLst>
              </p:cNvPr>
              <p:cNvCxnSpPr/>
              <p:nvPr/>
            </p:nvCxnSpPr>
            <p:spPr>
              <a:xfrm flipV="1">
                <a:off x="4137868"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3FE47FD-D094-46D3-9823-3BDB365934BD}"/>
                  </a:ext>
                </a:extLst>
              </p:cNvPr>
              <p:cNvCxnSpPr/>
              <p:nvPr/>
            </p:nvCxnSpPr>
            <p:spPr>
              <a:xfrm flipV="1">
                <a:off x="5142917"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67B334B-4A86-41FE-94C4-1E5A56F74933}"/>
                  </a:ext>
                </a:extLst>
              </p:cNvPr>
              <p:cNvCxnSpPr/>
              <p:nvPr/>
            </p:nvCxnSpPr>
            <p:spPr>
              <a:xfrm flipV="1">
                <a:off x="2127770"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D852970B-EF49-47B3-B762-7B3B3207507C}"/>
                  </a:ext>
                </a:extLst>
              </p:cNvPr>
              <p:cNvCxnSpPr/>
              <p:nvPr/>
            </p:nvCxnSpPr>
            <p:spPr>
              <a:xfrm flipV="1">
                <a:off x="3132819"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F047A88-B101-43D8-A8E0-9B407EA78D0F}"/>
                  </a:ext>
                </a:extLst>
              </p:cNvPr>
              <p:cNvCxnSpPr/>
              <p:nvPr/>
            </p:nvCxnSpPr>
            <p:spPr>
              <a:xfrm flipV="1">
                <a:off x="4136551"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87F02B3-505E-45C0-90FD-11E0241A8253}"/>
                  </a:ext>
                </a:extLst>
              </p:cNvPr>
              <p:cNvCxnSpPr/>
              <p:nvPr/>
            </p:nvCxnSpPr>
            <p:spPr>
              <a:xfrm flipV="1">
                <a:off x="5154744"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B82BEB97-EF5D-420C-9892-B6E58C6DB166}"/>
                  </a:ext>
                </a:extLst>
              </p:cNvPr>
              <p:cNvCxnSpPr/>
              <p:nvPr/>
            </p:nvCxnSpPr>
            <p:spPr>
              <a:xfrm flipV="1">
                <a:off x="2127770"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150C15E0-A20B-4C3A-BB9A-E270D6C1D59C}"/>
                  </a:ext>
                </a:extLst>
              </p:cNvPr>
              <p:cNvCxnSpPr/>
              <p:nvPr/>
            </p:nvCxnSpPr>
            <p:spPr>
              <a:xfrm flipV="1">
                <a:off x="3132819"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7BBFC14-4E38-4586-BC6C-DCACDBDAE12F}"/>
                  </a:ext>
                </a:extLst>
              </p:cNvPr>
              <p:cNvCxnSpPr/>
              <p:nvPr/>
            </p:nvCxnSpPr>
            <p:spPr>
              <a:xfrm flipV="1">
                <a:off x="4137868"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55921162-CCF1-4014-B6BC-F6D1FC94D45F}"/>
                  </a:ext>
                </a:extLst>
              </p:cNvPr>
              <p:cNvCxnSpPr/>
              <p:nvPr/>
            </p:nvCxnSpPr>
            <p:spPr>
              <a:xfrm flipV="1">
                <a:off x="5142917"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B01B038-C230-4635-AF2D-8A475D257F89}"/>
                  </a:ext>
                </a:extLst>
              </p:cNvPr>
              <p:cNvCxnSpPr>
                <a:cxnSpLocks/>
              </p:cNvCxnSpPr>
              <p:nvPr/>
            </p:nvCxnSpPr>
            <p:spPr>
              <a:xfrm>
                <a:off x="1374969"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3E76F30-97FA-490F-B916-5A1AB2D33EAE}"/>
                  </a:ext>
                </a:extLst>
              </p:cNvPr>
              <p:cNvCxnSpPr>
                <a:cxnSpLocks/>
              </p:cNvCxnSpPr>
              <p:nvPr/>
            </p:nvCxnSpPr>
            <p:spPr>
              <a:xfrm>
                <a:off x="1374969"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2E73AA3-2736-4A78-8F1F-8C31A6ED784A}"/>
                      </a:ext>
                    </a:extLst>
                  </p:cNvPr>
                  <p:cNvSpPr txBox="1"/>
                  <p:nvPr/>
                </p:nvSpPr>
                <p:spPr>
                  <a:xfrm>
                    <a:off x="1745946" y="2622608"/>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52E73AA3-2736-4A78-8F1F-8C31A6ED784A}"/>
                      </a:ext>
                    </a:extLst>
                  </p:cNvPr>
                  <p:cNvSpPr txBox="1">
                    <a:spLocks noRot="1" noChangeAspect="1" noMove="1" noResize="1" noEditPoints="1" noAdjustHandles="1" noChangeArrowheads="1" noChangeShapeType="1" noTextEdit="1"/>
                  </p:cNvSpPr>
                  <p:nvPr/>
                </p:nvSpPr>
                <p:spPr>
                  <a:xfrm>
                    <a:off x="1745946" y="2622608"/>
                    <a:ext cx="763647" cy="280205"/>
                  </a:xfrm>
                  <a:prstGeom prst="rect">
                    <a:avLst/>
                  </a:prstGeom>
                  <a:blipFill>
                    <a:blip r:embed="rId3"/>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E111DB1-A00E-4630-BA58-F0752682F2B1}"/>
                      </a:ext>
                    </a:extLst>
                  </p:cNvPr>
                  <p:cNvSpPr txBox="1"/>
                  <p:nvPr/>
                </p:nvSpPr>
                <p:spPr>
                  <a:xfrm>
                    <a:off x="2730906" y="262504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8" name="TextBox 37">
                    <a:extLst>
                      <a:ext uri="{FF2B5EF4-FFF2-40B4-BE49-F238E27FC236}">
                        <a16:creationId xmlns:a16="http://schemas.microsoft.com/office/drawing/2014/main" id="{FE111DB1-A00E-4630-BA58-F0752682F2B1}"/>
                      </a:ext>
                    </a:extLst>
                  </p:cNvPr>
                  <p:cNvSpPr txBox="1">
                    <a:spLocks noRot="1" noChangeAspect="1" noMove="1" noResize="1" noEditPoints="1" noAdjustHandles="1" noChangeArrowheads="1" noChangeShapeType="1" noTextEdit="1"/>
                  </p:cNvSpPr>
                  <p:nvPr/>
                </p:nvSpPr>
                <p:spPr>
                  <a:xfrm>
                    <a:off x="2730906" y="2625047"/>
                    <a:ext cx="763647" cy="280205"/>
                  </a:xfrm>
                  <a:prstGeom prst="rect">
                    <a:avLst/>
                  </a:prstGeom>
                  <a:blipFill>
                    <a:blip r:embed="rId4"/>
                    <a:stretch>
                      <a:fillRect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BC9DFC8-917B-48A2-BF4D-C54714969D5F}"/>
                      </a:ext>
                    </a:extLst>
                  </p:cNvPr>
                  <p:cNvSpPr txBox="1"/>
                  <p:nvPr/>
                </p:nvSpPr>
                <p:spPr>
                  <a:xfrm>
                    <a:off x="3731227" y="2618589"/>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CBC9DFC8-917B-48A2-BF4D-C54714969D5F}"/>
                      </a:ext>
                    </a:extLst>
                  </p:cNvPr>
                  <p:cNvSpPr txBox="1">
                    <a:spLocks noRot="1" noChangeAspect="1" noMove="1" noResize="1" noEditPoints="1" noAdjustHandles="1" noChangeArrowheads="1" noChangeShapeType="1" noTextEdit="1"/>
                  </p:cNvSpPr>
                  <p:nvPr/>
                </p:nvSpPr>
                <p:spPr>
                  <a:xfrm>
                    <a:off x="3731227" y="2618589"/>
                    <a:ext cx="763647" cy="282129"/>
                  </a:xfrm>
                  <a:prstGeom prst="rect">
                    <a:avLst/>
                  </a:prstGeom>
                  <a:blipFill>
                    <a:blip r:embed="rId5"/>
                    <a:stretch>
                      <a:fillRect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D1D672F-886E-41FB-9B49-EF74DFD72BA9}"/>
                      </a:ext>
                    </a:extLst>
                  </p:cNvPr>
                  <p:cNvSpPr txBox="1"/>
                  <p:nvPr/>
                </p:nvSpPr>
                <p:spPr>
                  <a:xfrm>
                    <a:off x="4731548" y="2616729"/>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0" name="TextBox 39">
                    <a:extLst>
                      <a:ext uri="{FF2B5EF4-FFF2-40B4-BE49-F238E27FC236}">
                        <a16:creationId xmlns:a16="http://schemas.microsoft.com/office/drawing/2014/main" id="{6D1D672F-886E-41FB-9B49-EF74DFD72BA9}"/>
                      </a:ext>
                    </a:extLst>
                  </p:cNvPr>
                  <p:cNvSpPr txBox="1">
                    <a:spLocks noRot="1" noChangeAspect="1" noMove="1" noResize="1" noEditPoints="1" noAdjustHandles="1" noChangeArrowheads="1" noChangeShapeType="1" noTextEdit="1"/>
                  </p:cNvSpPr>
                  <p:nvPr/>
                </p:nvSpPr>
                <p:spPr>
                  <a:xfrm>
                    <a:off x="4731548" y="2616729"/>
                    <a:ext cx="763647" cy="279948"/>
                  </a:xfrm>
                  <a:prstGeom prst="rect">
                    <a:avLst/>
                  </a:prstGeom>
                  <a:blipFill>
                    <a:blip r:embed="rId6"/>
                    <a:stretch>
                      <a:fillRect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C9966C0-2BFD-4180-A054-3640DA30F2AC}"/>
                      </a:ext>
                    </a:extLst>
                  </p:cNvPr>
                  <p:cNvSpPr txBox="1"/>
                  <p:nvPr/>
                </p:nvSpPr>
                <p:spPr>
                  <a:xfrm>
                    <a:off x="516463" y="3627581"/>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DC9966C0-2BFD-4180-A054-3640DA30F2AC}"/>
                      </a:ext>
                    </a:extLst>
                  </p:cNvPr>
                  <p:cNvSpPr txBox="1">
                    <a:spLocks noRot="1" noChangeAspect="1" noMove="1" noResize="1" noEditPoints="1" noAdjustHandles="1" noChangeArrowheads="1" noChangeShapeType="1" noTextEdit="1"/>
                  </p:cNvSpPr>
                  <p:nvPr/>
                </p:nvSpPr>
                <p:spPr>
                  <a:xfrm>
                    <a:off x="516463" y="3627581"/>
                    <a:ext cx="763647" cy="282450"/>
                  </a:xfrm>
                  <a:prstGeom prst="rect">
                    <a:avLst/>
                  </a:prstGeom>
                  <a:blipFill>
                    <a:blip r:embed="rId7"/>
                    <a:stretch>
                      <a:fillRect l="-12800" r="-13600"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74592F7-6D80-43D4-A5B2-787784D0903E}"/>
                      </a:ext>
                    </a:extLst>
                  </p:cNvPr>
                  <p:cNvSpPr txBox="1"/>
                  <p:nvPr/>
                </p:nvSpPr>
                <p:spPr>
                  <a:xfrm>
                    <a:off x="529379" y="4632555"/>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2" name="TextBox 41">
                    <a:extLst>
                      <a:ext uri="{FF2B5EF4-FFF2-40B4-BE49-F238E27FC236}">
                        <a16:creationId xmlns:a16="http://schemas.microsoft.com/office/drawing/2014/main" id="{074592F7-6D80-43D4-A5B2-787784D0903E}"/>
                      </a:ext>
                    </a:extLst>
                  </p:cNvPr>
                  <p:cNvSpPr txBox="1">
                    <a:spLocks noRot="1" noChangeAspect="1" noMove="1" noResize="1" noEditPoints="1" noAdjustHandles="1" noChangeArrowheads="1" noChangeShapeType="1" noTextEdit="1"/>
                  </p:cNvSpPr>
                  <p:nvPr/>
                </p:nvSpPr>
                <p:spPr>
                  <a:xfrm>
                    <a:off x="529379" y="4632555"/>
                    <a:ext cx="763647" cy="282450"/>
                  </a:xfrm>
                  <a:prstGeom prst="rect">
                    <a:avLst/>
                  </a:prstGeom>
                  <a:blipFill>
                    <a:blip r:embed="rId8"/>
                    <a:stretch>
                      <a:fillRect l="-12000" r="-12800" b="-34043"/>
                    </a:stretch>
                  </a:blipFill>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588CBAE6-187A-4547-B43B-0D7B91369249}"/>
                  </a:ext>
                </a:extLst>
              </p:cNvPr>
              <p:cNvGrpSpPr/>
              <p:nvPr/>
            </p:nvGrpSpPr>
            <p:grpSpPr>
              <a:xfrm>
                <a:off x="2016992" y="5521069"/>
                <a:ext cx="3271590" cy="284559"/>
                <a:chOff x="2574603" y="5474047"/>
                <a:chExt cx="3271590" cy="284559"/>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AF4652E-2ECD-46F4-9B13-BE22174F1FC6}"/>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A141A86-D5D2-4765-BD9B-720565FA023F}"/>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B2798D0-2C9A-475B-912B-D7AD92EFC504}"/>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AABFF881-EAFD-43D1-8A4E-3FA68770B50F}"/>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44" name="Group 43">
                <a:extLst>
                  <a:ext uri="{FF2B5EF4-FFF2-40B4-BE49-F238E27FC236}">
                    <a16:creationId xmlns:a16="http://schemas.microsoft.com/office/drawing/2014/main" id="{CDF2E6D2-09F5-4D1A-A736-0E2A7E12B107}"/>
                  </a:ext>
                </a:extLst>
              </p:cNvPr>
              <p:cNvGrpSpPr/>
              <p:nvPr/>
            </p:nvGrpSpPr>
            <p:grpSpPr>
              <a:xfrm>
                <a:off x="2026013" y="1505588"/>
                <a:ext cx="3294409" cy="280247"/>
                <a:chOff x="2574603" y="5478359"/>
                <a:chExt cx="3294409" cy="280247"/>
              </a:xfrm>
            </p:grpSpPr>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45D55F9-9698-4A11-846B-1A81FF1BD30A}"/>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1B2C7272-0633-4F3E-B523-94FD2177E1C5}"/>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CF2042A-A6CC-4F45-A92C-6D51BA067009}"/>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6C72643-2751-429D-9EC8-527951F8001E}"/>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EE93F63B-607E-4356-8EA4-7ED1E740735E}"/>
                  </a:ext>
                </a:extLst>
              </p:cNvPr>
              <p:cNvCxnSpPr>
                <a:cxnSpLocks/>
              </p:cNvCxnSpPr>
              <p:nvPr/>
            </p:nvCxnSpPr>
            <p:spPr>
              <a:xfrm flipV="1">
                <a:off x="5144564" y="1865893"/>
                <a:ext cx="0" cy="644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F3DAB0BE-5DC4-439A-A601-6D7CBA4BDB3D}"/>
                  </a:ext>
                </a:extLst>
              </p:cNvPr>
              <p:cNvCxnSpPr>
                <a:cxnSpLocks/>
              </p:cNvCxnSpPr>
              <p:nvPr/>
            </p:nvCxnSpPr>
            <p:spPr>
              <a:xfrm flipH="1" flipV="1">
                <a:off x="2116270" y="1879965"/>
                <a:ext cx="3026647" cy="642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8E0AB1B4-F9E6-4E11-AE0C-F5E0707EB0F6}"/>
                  </a:ext>
                </a:extLst>
              </p:cNvPr>
              <p:cNvCxnSpPr>
                <a:cxnSpLocks/>
              </p:cNvCxnSpPr>
              <p:nvPr/>
            </p:nvCxnSpPr>
            <p:spPr>
              <a:xfrm flipH="1" flipV="1">
                <a:off x="3149544" y="1869259"/>
                <a:ext cx="1993834" cy="650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E5679BD-BD2A-4F45-B2BD-59F2D8F985AA}"/>
                  </a:ext>
                </a:extLst>
              </p:cNvPr>
              <p:cNvCxnSpPr>
                <a:cxnSpLocks/>
              </p:cNvCxnSpPr>
              <p:nvPr/>
            </p:nvCxnSpPr>
            <p:spPr>
              <a:xfrm flipH="1" flipV="1">
                <a:off x="4249673" y="1864003"/>
                <a:ext cx="893244" cy="648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57" name="Group 56">
              <a:extLst>
                <a:ext uri="{FF2B5EF4-FFF2-40B4-BE49-F238E27FC236}">
                  <a16:creationId xmlns:a16="http://schemas.microsoft.com/office/drawing/2014/main" id="{7377A915-69EB-4796-B9D0-33A5F5B4C702}"/>
                </a:ext>
              </a:extLst>
            </p:cNvPr>
            <p:cNvGrpSpPr/>
            <p:nvPr/>
          </p:nvGrpSpPr>
          <p:grpSpPr>
            <a:xfrm>
              <a:off x="6841835" y="1504367"/>
              <a:ext cx="4978732" cy="4300040"/>
              <a:chOff x="6796837" y="1511927"/>
              <a:chExt cx="4978732" cy="4300040"/>
            </a:xfrm>
          </p:grpSpPr>
          <p:sp>
            <p:nvSpPr>
              <p:cNvPr id="58" name="Rectangle 57">
                <a:extLst>
                  <a:ext uri="{FF2B5EF4-FFF2-40B4-BE49-F238E27FC236}">
                    <a16:creationId xmlns:a16="http://schemas.microsoft.com/office/drawing/2014/main" id="{282170E6-5BF4-4EBA-8547-C1EA57B466F4}"/>
                  </a:ext>
                </a:extLst>
              </p:cNvPr>
              <p:cNvSpPr/>
              <p:nvPr/>
            </p:nvSpPr>
            <p:spPr>
              <a:xfrm>
                <a:off x="8144396"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B11840A-B38D-4E4C-A8B4-C91DBDC99DEC}"/>
                  </a:ext>
                </a:extLst>
              </p:cNvPr>
              <p:cNvSpPr/>
              <p:nvPr/>
            </p:nvSpPr>
            <p:spPr>
              <a:xfrm>
                <a:off x="9149445"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4E2C5C0-E092-49E6-A862-2339D9CB227D}"/>
                  </a:ext>
                </a:extLst>
              </p:cNvPr>
              <p:cNvSpPr/>
              <p:nvPr/>
            </p:nvSpPr>
            <p:spPr>
              <a:xfrm>
                <a:off x="10151221"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72AFE2D-793F-4913-9E71-B0E23D3EF2B6}"/>
                  </a:ext>
                </a:extLst>
              </p:cNvPr>
              <p:cNvSpPr/>
              <p:nvPr/>
            </p:nvSpPr>
            <p:spPr>
              <a:xfrm>
                <a:off x="11152997"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08C04AA-3180-4B01-8DD7-6DCEB9614391}"/>
                  </a:ext>
                </a:extLst>
              </p:cNvPr>
              <p:cNvSpPr/>
              <p:nvPr/>
            </p:nvSpPr>
            <p:spPr>
              <a:xfrm>
                <a:off x="8155896"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728F5DE-1E2A-411E-A1E2-8FA5E8F62783}"/>
                  </a:ext>
                </a:extLst>
              </p:cNvPr>
              <p:cNvSpPr/>
              <p:nvPr/>
            </p:nvSpPr>
            <p:spPr>
              <a:xfrm>
                <a:off x="9160945"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8597FF1-F878-4A94-8C77-E3A7DDBDDB69}"/>
                  </a:ext>
                </a:extLst>
              </p:cNvPr>
              <p:cNvSpPr/>
              <p:nvPr/>
            </p:nvSpPr>
            <p:spPr>
              <a:xfrm>
                <a:off x="10165994"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0907FF-0516-412E-B7F0-1C118738E2A2}"/>
                  </a:ext>
                </a:extLst>
              </p:cNvPr>
              <p:cNvSpPr/>
              <p:nvPr/>
            </p:nvSpPr>
            <p:spPr>
              <a:xfrm>
                <a:off x="11171043"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A8E8ACD1-3D20-49AD-B9C3-88562F7576DA}"/>
                  </a:ext>
                </a:extLst>
              </p:cNvPr>
              <p:cNvCxnSpPr>
                <a:cxnSpLocks/>
                <a:stCxn id="62" idx="3"/>
                <a:endCxn id="63" idx="1"/>
              </p:cNvCxnSpPr>
              <p:nvPr/>
            </p:nvCxnSpPr>
            <p:spPr>
              <a:xfrm>
                <a:off x="8660392"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9A24B6FF-F17D-41F1-843D-1FC32649E3C9}"/>
                  </a:ext>
                </a:extLst>
              </p:cNvPr>
              <p:cNvCxnSpPr/>
              <p:nvPr/>
            </p:nvCxnSpPr>
            <p:spPr>
              <a:xfrm>
                <a:off x="9665441" y="377927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536ACB31-DE5D-4431-B07B-6A04A9C04331}"/>
                  </a:ext>
                </a:extLst>
              </p:cNvPr>
              <p:cNvCxnSpPr/>
              <p:nvPr/>
            </p:nvCxnSpPr>
            <p:spPr>
              <a:xfrm>
                <a:off x="10670490"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Rectangle 68">
                <a:extLst>
                  <a:ext uri="{FF2B5EF4-FFF2-40B4-BE49-F238E27FC236}">
                    <a16:creationId xmlns:a16="http://schemas.microsoft.com/office/drawing/2014/main" id="{0C3CE065-707E-419B-BE18-DF89A99D33D0}"/>
                  </a:ext>
                </a:extLst>
              </p:cNvPr>
              <p:cNvSpPr/>
              <p:nvPr/>
            </p:nvSpPr>
            <p:spPr>
              <a:xfrm>
                <a:off x="8155896"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B28A81C1-6852-4A0F-8402-D0051EE67547}"/>
                  </a:ext>
                </a:extLst>
              </p:cNvPr>
              <p:cNvSpPr/>
              <p:nvPr/>
            </p:nvSpPr>
            <p:spPr>
              <a:xfrm>
                <a:off x="9160945"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D4DD0BF-4F83-46BD-828B-ED7E151408E8}"/>
                  </a:ext>
                </a:extLst>
              </p:cNvPr>
              <p:cNvSpPr/>
              <p:nvPr/>
            </p:nvSpPr>
            <p:spPr>
              <a:xfrm>
                <a:off x="10165994"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982961B-F955-4635-A777-7F151F6D38E0}"/>
                  </a:ext>
                </a:extLst>
              </p:cNvPr>
              <p:cNvSpPr/>
              <p:nvPr/>
            </p:nvSpPr>
            <p:spPr>
              <a:xfrm>
                <a:off x="11171043"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45E8CE09-0D8A-4C0B-BEA8-43B205B99A03}"/>
                  </a:ext>
                </a:extLst>
              </p:cNvPr>
              <p:cNvCxnSpPr>
                <a:cxnSpLocks/>
                <a:stCxn id="69" idx="3"/>
                <a:endCxn id="70" idx="1"/>
              </p:cNvCxnSpPr>
              <p:nvPr/>
            </p:nvCxnSpPr>
            <p:spPr>
              <a:xfrm>
                <a:off x="8660392"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A901AC98-FA4F-4949-A027-1493A70E60BD}"/>
                  </a:ext>
                </a:extLst>
              </p:cNvPr>
              <p:cNvCxnSpPr/>
              <p:nvPr/>
            </p:nvCxnSpPr>
            <p:spPr>
              <a:xfrm>
                <a:off x="9665441" y="478425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FC3BAAE6-D904-48FF-A07C-0DFF54B626F1}"/>
                  </a:ext>
                </a:extLst>
              </p:cNvPr>
              <p:cNvCxnSpPr/>
              <p:nvPr/>
            </p:nvCxnSpPr>
            <p:spPr>
              <a:xfrm>
                <a:off x="10670490"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0815A971-39A0-4F5F-A061-EB72E4061F67}"/>
                  </a:ext>
                </a:extLst>
              </p:cNvPr>
              <p:cNvCxnSpPr>
                <a:cxnSpLocks/>
                <a:stCxn id="69" idx="0"/>
                <a:endCxn id="62" idx="2"/>
              </p:cNvCxnSpPr>
              <p:nvPr/>
            </p:nvCxnSpPr>
            <p:spPr>
              <a:xfrm flipV="1">
                <a:off x="8408144"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1D6FD398-2A13-4FD2-B13F-024BBEF364C2}"/>
                  </a:ext>
                </a:extLst>
              </p:cNvPr>
              <p:cNvCxnSpPr/>
              <p:nvPr/>
            </p:nvCxnSpPr>
            <p:spPr>
              <a:xfrm flipV="1">
                <a:off x="9413193"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496FC955-7821-407A-8CCF-228B7D554C26}"/>
                  </a:ext>
                </a:extLst>
              </p:cNvPr>
              <p:cNvCxnSpPr/>
              <p:nvPr/>
            </p:nvCxnSpPr>
            <p:spPr>
              <a:xfrm flipV="1">
                <a:off x="10418242"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6BCF92D4-7ACD-4C8F-92E9-0E1D909D2847}"/>
                  </a:ext>
                </a:extLst>
              </p:cNvPr>
              <p:cNvCxnSpPr/>
              <p:nvPr/>
            </p:nvCxnSpPr>
            <p:spPr>
              <a:xfrm flipV="1">
                <a:off x="11423291"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24C4A5A0-A6DD-4A9A-BCAD-678FF756411B}"/>
                  </a:ext>
                </a:extLst>
              </p:cNvPr>
              <p:cNvCxnSpPr/>
              <p:nvPr/>
            </p:nvCxnSpPr>
            <p:spPr>
              <a:xfrm flipV="1">
                <a:off x="8408144"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1F2E453E-388B-4BE2-97C7-B951E78ACEDD}"/>
                  </a:ext>
                </a:extLst>
              </p:cNvPr>
              <p:cNvCxnSpPr/>
              <p:nvPr/>
            </p:nvCxnSpPr>
            <p:spPr>
              <a:xfrm flipV="1">
                <a:off x="9413193"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0B447526-FA0F-4CD8-9438-227C7E8E3822}"/>
                  </a:ext>
                </a:extLst>
              </p:cNvPr>
              <p:cNvCxnSpPr/>
              <p:nvPr/>
            </p:nvCxnSpPr>
            <p:spPr>
              <a:xfrm flipV="1">
                <a:off x="10416925"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C2E9387E-67EB-4AE6-BC86-FBE920778834}"/>
                  </a:ext>
                </a:extLst>
              </p:cNvPr>
              <p:cNvCxnSpPr/>
              <p:nvPr/>
            </p:nvCxnSpPr>
            <p:spPr>
              <a:xfrm flipV="1">
                <a:off x="11435118"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a:extLst>
                  <a:ext uri="{FF2B5EF4-FFF2-40B4-BE49-F238E27FC236}">
                    <a16:creationId xmlns:a16="http://schemas.microsoft.com/office/drawing/2014/main" id="{17F2749D-FC48-49A5-9732-A65D78AC3921}"/>
                  </a:ext>
                </a:extLst>
              </p:cNvPr>
              <p:cNvCxnSpPr/>
              <p:nvPr/>
            </p:nvCxnSpPr>
            <p:spPr>
              <a:xfrm flipV="1">
                <a:off x="8408144"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D61F55B4-4348-4803-90E2-C713EDAC5922}"/>
                  </a:ext>
                </a:extLst>
              </p:cNvPr>
              <p:cNvCxnSpPr/>
              <p:nvPr/>
            </p:nvCxnSpPr>
            <p:spPr>
              <a:xfrm flipV="1">
                <a:off x="9413193"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617E913B-22D4-45EF-9707-975D15B817F2}"/>
                  </a:ext>
                </a:extLst>
              </p:cNvPr>
              <p:cNvCxnSpPr/>
              <p:nvPr/>
            </p:nvCxnSpPr>
            <p:spPr>
              <a:xfrm flipV="1">
                <a:off x="10418242"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5DD6697A-DCAB-494E-A105-B69A2DF7C025}"/>
                  </a:ext>
                </a:extLst>
              </p:cNvPr>
              <p:cNvCxnSpPr/>
              <p:nvPr/>
            </p:nvCxnSpPr>
            <p:spPr>
              <a:xfrm flipV="1">
                <a:off x="11423291"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76890402-73BB-41B4-A974-5C0257EFAAF3}"/>
                  </a:ext>
                </a:extLst>
              </p:cNvPr>
              <p:cNvCxnSpPr>
                <a:cxnSpLocks/>
              </p:cNvCxnSpPr>
              <p:nvPr/>
            </p:nvCxnSpPr>
            <p:spPr>
              <a:xfrm>
                <a:off x="7655343"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F8B6024C-F2D4-4C37-A3A5-270A63E82941}"/>
                  </a:ext>
                </a:extLst>
              </p:cNvPr>
              <p:cNvCxnSpPr>
                <a:cxnSpLocks/>
              </p:cNvCxnSpPr>
              <p:nvPr/>
            </p:nvCxnSpPr>
            <p:spPr>
              <a:xfrm>
                <a:off x="7655343"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576075C-AA66-4253-8BE5-A9F70186D81C}"/>
                      </a:ext>
                    </a:extLst>
                  </p:cNvPr>
                  <p:cNvSpPr txBox="1"/>
                  <p:nvPr/>
                </p:nvSpPr>
                <p:spPr>
                  <a:xfrm>
                    <a:off x="8026320" y="262894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0" name="TextBox 89">
                    <a:extLst>
                      <a:ext uri="{FF2B5EF4-FFF2-40B4-BE49-F238E27FC236}">
                        <a16:creationId xmlns:a16="http://schemas.microsoft.com/office/drawing/2014/main" id="{F576075C-AA66-4253-8BE5-A9F70186D81C}"/>
                      </a:ext>
                    </a:extLst>
                  </p:cNvPr>
                  <p:cNvSpPr txBox="1">
                    <a:spLocks noRot="1" noChangeAspect="1" noMove="1" noResize="1" noEditPoints="1" noAdjustHandles="1" noChangeArrowheads="1" noChangeShapeType="1" noTextEdit="1"/>
                  </p:cNvSpPr>
                  <p:nvPr/>
                </p:nvSpPr>
                <p:spPr>
                  <a:xfrm>
                    <a:off x="8026320" y="2628947"/>
                    <a:ext cx="763647" cy="280205"/>
                  </a:xfrm>
                  <a:prstGeom prst="rect">
                    <a:avLst/>
                  </a:prstGeom>
                  <a:blipFill>
                    <a:blip r:embed="rId27"/>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931D71B-4300-4FC2-8724-EF59F23C6D7A}"/>
                      </a:ext>
                    </a:extLst>
                  </p:cNvPr>
                  <p:cNvSpPr txBox="1"/>
                  <p:nvPr/>
                </p:nvSpPr>
                <p:spPr>
                  <a:xfrm>
                    <a:off x="9011280" y="2631386"/>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1" name="TextBox 90">
                    <a:extLst>
                      <a:ext uri="{FF2B5EF4-FFF2-40B4-BE49-F238E27FC236}">
                        <a16:creationId xmlns:a16="http://schemas.microsoft.com/office/drawing/2014/main" id="{1931D71B-4300-4FC2-8724-EF59F23C6D7A}"/>
                      </a:ext>
                    </a:extLst>
                  </p:cNvPr>
                  <p:cNvSpPr txBox="1">
                    <a:spLocks noRot="1" noChangeAspect="1" noMove="1" noResize="1" noEditPoints="1" noAdjustHandles="1" noChangeArrowheads="1" noChangeShapeType="1" noTextEdit="1"/>
                  </p:cNvSpPr>
                  <p:nvPr/>
                </p:nvSpPr>
                <p:spPr>
                  <a:xfrm>
                    <a:off x="9011280" y="2631386"/>
                    <a:ext cx="763647" cy="280205"/>
                  </a:xfrm>
                  <a:prstGeom prst="rect">
                    <a:avLst/>
                  </a:prstGeom>
                  <a:blipFill>
                    <a:blip r:embed="rId28"/>
                    <a:stretch>
                      <a:fillRect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17A75CDB-E84C-4382-A1CE-E6001FD35F5A}"/>
                      </a:ext>
                    </a:extLst>
                  </p:cNvPr>
                  <p:cNvSpPr txBox="1"/>
                  <p:nvPr/>
                </p:nvSpPr>
                <p:spPr>
                  <a:xfrm>
                    <a:off x="10011601" y="2624928"/>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 name="TextBox 91">
                    <a:extLst>
                      <a:ext uri="{FF2B5EF4-FFF2-40B4-BE49-F238E27FC236}">
                        <a16:creationId xmlns:a16="http://schemas.microsoft.com/office/drawing/2014/main" id="{17A75CDB-E84C-4382-A1CE-E6001FD35F5A}"/>
                      </a:ext>
                    </a:extLst>
                  </p:cNvPr>
                  <p:cNvSpPr txBox="1">
                    <a:spLocks noRot="1" noChangeAspect="1" noMove="1" noResize="1" noEditPoints="1" noAdjustHandles="1" noChangeArrowheads="1" noChangeShapeType="1" noTextEdit="1"/>
                  </p:cNvSpPr>
                  <p:nvPr/>
                </p:nvSpPr>
                <p:spPr>
                  <a:xfrm>
                    <a:off x="10011601" y="2624928"/>
                    <a:ext cx="763647" cy="282129"/>
                  </a:xfrm>
                  <a:prstGeom prst="rect">
                    <a:avLst/>
                  </a:prstGeom>
                  <a:blipFill>
                    <a:blip r:embed="rId29"/>
                    <a:stretch>
                      <a:fillRect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2ABE3B8A-70EF-4BF5-AD72-B371880051E1}"/>
                      </a:ext>
                    </a:extLst>
                  </p:cNvPr>
                  <p:cNvSpPr txBox="1"/>
                  <p:nvPr/>
                </p:nvSpPr>
                <p:spPr>
                  <a:xfrm>
                    <a:off x="11011922" y="2623068"/>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3" name="TextBox 92">
                    <a:extLst>
                      <a:ext uri="{FF2B5EF4-FFF2-40B4-BE49-F238E27FC236}">
                        <a16:creationId xmlns:a16="http://schemas.microsoft.com/office/drawing/2014/main" id="{2ABE3B8A-70EF-4BF5-AD72-B371880051E1}"/>
                      </a:ext>
                    </a:extLst>
                  </p:cNvPr>
                  <p:cNvSpPr txBox="1">
                    <a:spLocks noRot="1" noChangeAspect="1" noMove="1" noResize="1" noEditPoints="1" noAdjustHandles="1" noChangeArrowheads="1" noChangeShapeType="1" noTextEdit="1"/>
                  </p:cNvSpPr>
                  <p:nvPr/>
                </p:nvSpPr>
                <p:spPr>
                  <a:xfrm>
                    <a:off x="11011922" y="2623068"/>
                    <a:ext cx="763647" cy="279948"/>
                  </a:xfrm>
                  <a:prstGeom prst="rect">
                    <a:avLst/>
                  </a:prstGeom>
                  <a:blipFill>
                    <a:blip r:embed="rId30"/>
                    <a:stretch>
                      <a:fillRect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2A6EF8F-4CE9-40D2-90CA-16B50966EEC9}"/>
                      </a:ext>
                    </a:extLst>
                  </p:cNvPr>
                  <p:cNvSpPr txBox="1"/>
                  <p:nvPr/>
                </p:nvSpPr>
                <p:spPr>
                  <a:xfrm>
                    <a:off x="6796837" y="3633920"/>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4" name="TextBox 93">
                    <a:extLst>
                      <a:ext uri="{FF2B5EF4-FFF2-40B4-BE49-F238E27FC236}">
                        <a16:creationId xmlns:a16="http://schemas.microsoft.com/office/drawing/2014/main" id="{12A6EF8F-4CE9-40D2-90CA-16B50966EEC9}"/>
                      </a:ext>
                    </a:extLst>
                  </p:cNvPr>
                  <p:cNvSpPr txBox="1">
                    <a:spLocks noRot="1" noChangeAspect="1" noMove="1" noResize="1" noEditPoints="1" noAdjustHandles="1" noChangeArrowheads="1" noChangeShapeType="1" noTextEdit="1"/>
                  </p:cNvSpPr>
                  <p:nvPr/>
                </p:nvSpPr>
                <p:spPr>
                  <a:xfrm>
                    <a:off x="6796837" y="3633920"/>
                    <a:ext cx="763647" cy="282450"/>
                  </a:xfrm>
                  <a:prstGeom prst="rect">
                    <a:avLst/>
                  </a:prstGeom>
                  <a:blipFill>
                    <a:blip r:embed="rId31"/>
                    <a:stretch>
                      <a:fillRect l="-12698" r="-12698"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20607981-97CA-4E09-8203-196B09887550}"/>
                      </a:ext>
                    </a:extLst>
                  </p:cNvPr>
                  <p:cNvSpPr txBox="1"/>
                  <p:nvPr/>
                </p:nvSpPr>
                <p:spPr>
                  <a:xfrm>
                    <a:off x="6809753" y="4638894"/>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5" name="TextBox 94">
                    <a:extLst>
                      <a:ext uri="{FF2B5EF4-FFF2-40B4-BE49-F238E27FC236}">
                        <a16:creationId xmlns:a16="http://schemas.microsoft.com/office/drawing/2014/main" id="{20607981-97CA-4E09-8203-196B09887550}"/>
                      </a:ext>
                    </a:extLst>
                  </p:cNvPr>
                  <p:cNvSpPr txBox="1">
                    <a:spLocks noRot="1" noChangeAspect="1" noMove="1" noResize="1" noEditPoints="1" noAdjustHandles="1" noChangeArrowheads="1" noChangeShapeType="1" noTextEdit="1"/>
                  </p:cNvSpPr>
                  <p:nvPr/>
                </p:nvSpPr>
                <p:spPr>
                  <a:xfrm>
                    <a:off x="6809753" y="4638894"/>
                    <a:ext cx="763647" cy="282450"/>
                  </a:xfrm>
                  <a:prstGeom prst="rect">
                    <a:avLst/>
                  </a:prstGeom>
                  <a:blipFill>
                    <a:blip r:embed="rId32"/>
                    <a:stretch>
                      <a:fillRect l="-11905" r="-11905" b="-34043"/>
                    </a:stretch>
                  </a:blipFill>
                </p:spPr>
                <p:txBody>
                  <a:bodyPr/>
                  <a:lstStyle/>
                  <a:p>
                    <a:r>
                      <a:rPr lang="en-US">
                        <a:noFill/>
                      </a:rPr>
                      <a:t> </a:t>
                    </a:r>
                  </a:p>
                </p:txBody>
              </p:sp>
            </mc:Fallback>
          </mc:AlternateContent>
          <p:grpSp>
            <p:nvGrpSpPr>
              <p:cNvPr id="96" name="Group 95">
                <a:extLst>
                  <a:ext uri="{FF2B5EF4-FFF2-40B4-BE49-F238E27FC236}">
                    <a16:creationId xmlns:a16="http://schemas.microsoft.com/office/drawing/2014/main" id="{4832AC01-6976-4AFB-92EB-EFC9E01754B5}"/>
                  </a:ext>
                </a:extLst>
              </p:cNvPr>
              <p:cNvGrpSpPr/>
              <p:nvPr/>
            </p:nvGrpSpPr>
            <p:grpSpPr>
              <a:xfrm>
                <a:off x="8297366" y="5527408"/>
                <a:ext cx="3271590" cy="284559"/>
                <a:chOff x="2574603" y="5474047"/>
                <a:chExt cx="3271590" cy="284559"/>
              </a:xfrm>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EC641B4A-0CA4-4A36-8DB4-A3F7E49DAF7E}"/>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2037F784-548A-40C0-AB2A-2266F7CBBEF0}"/>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2E83B1BC-5677-4F63-A227-01648D8AEED9}"/>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27B4A7C7-69F5-41AE-BFAA-CE9A166CB09A}"/>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97" name="Group 96">
                <a:extLst>
                  <a:ext uri="{FF2B5EF4-FFF2-40B4-BE49-F238E27FC236}">
                    <a16:creationId xmlns:a16="http://schemas.microsoft.com/office/drawing/2014/main" id="{744F6355-B975-4F1D-ACFC-A7AA3EB6B63A}"/>
                  </a:ext>
                </a:extLst>
              </p:cNvPr>
              <p:cNvGrpSpPr/>
              <p:nvPr/>
            </p:nvGrpSpPr>
            <p:grpSpPr>
              <a:xfrm>
                <a:off x="8306387" y="1511927"/>
                <a:ext cx="3294409" cy="280247"/>
                <a:chOff x="2574603" y="5478359"/>
                <a:chExt cx="3294409" cy="280247"/>
              </a:xfrm>
            </p:grpSpPr>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3E562B3-3D44-47B9-80C8-7EDC36427037}"/>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059107D-CC9B-4091-A166-0DBF9A755ECD}"/>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33695EDE-14A8-4D1B-BD5A-AC65C3AEB347}"/>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306AB021-D781-4246-8E63-89D6126ABF55}"/>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cxnSp>
            <p:nvCxnSpPr>
              <p:cNvPr id="98" name="Straight Arrow Connector 97">
                <a:extLst>
                  <a:ext uri="{FF2B5EF4-FFF2-40B4-BE49-F238E27FC236}">
                    <a16:creationId xmlns:a16="http://schemas.microsoft.com/office/drawing/2014/main" id="{16E58376-06A1-430D-B8E4-D9166AD647BF}"/>
                  </a:ext>
                </a:extLst>
              </p:cNvPr>
              <p:cNvCxnSpPr>
                <a:cxnSpLocks/>
              </p:cNvCxnSpPr>
              <p:nvPr/>
            </p:nvCxnSpPr>
            <p:spPr>
              <a:xfrm flipV="1">
                <a:off x="11424938" y="1872232"/>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Straight Arrow Connector 98">
                <a:extLst>
                  <a:ext uri="{FF2B5EF4-FFF2-40B4-BE49-F238E27FC236}">
                    <a16:creationId xmlns:a16="http://schemas.microsoft.com/office/drawing/2014/main" id="{3DBF5389-80FF-4CC0-A531-A2C71A7F5F14}"/>
                  </a:ext>
                </a:extLst>
              </p:cNvPr>
              <p:cNvCxnSpPr>
                <a:cxnSpLocks/>
              </p:cNvCxnSpPr>
              <p:nvPr/>
            </p:nvCxnSpPr>
            <p:spPr>
              <a:xfrm flipV="1">
                <a:off x="10408917" y="1878936"/>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0" name="Straight Arrow Connector 99">
                <a:extLst>
                  <a:ext uri="{FF2B5EF4-FFF2-40B4-BE49-F238E27FC236}">
                    <a16:creationId xmlns:a16="http://schemas.microsoft.com/office/drawing/2014/main" id="{745CEEF0-F89C-43A8-90F4-0321C4305A78}"/>
                  </a:ext>
                </a:extLst>
              </p:cNvPr>
              <p:cNvCxnSpPr>
                <a:cxnSpLocks/>
              </p:cNvCxnSpPr>
              <p:nvPr/>
            </p:nvCxnSpPr>
            <p:spPr>
              <a:xfrm flipV="1">
                <a:off x="9413193" y="1882625"/>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1" name="Straight Arrow Connector 100">
                <a:extLst>
                  <a:ext uri="{FF2B5EF4-FFF2-40B4-BE49-F238E27FC236}">
                    <a16:creationId xmlns:a16="http://schemas.microsoft.com/office/drawing/2014/main" id="{68E0A9DD-11EE-4618-B347-09D3FE4CE14C}"/>
                  </a:ext>
                </a:extLst>
              </p:cNvPr>
              <p:cNvCxnSpPr>
                <a:cxnSpLocks/>
              </p:cNvCxnSpPr>
              <p:nvPr/>
            </p:nvCxnSpPr>
            <p:spPr>
              <a:xfrm flipV="1">
                <a:off x="8408143" y="1878935"/>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10" name="Arrow: Down 109">
              <a:extLst>
                <a:ext uri="{FF2B5EF4-FFF2-40B4-BE49-F238E27FC236}">
                  <a16:creationId xmlns:a16="http://schemas.microsoft.com/office/drawing/2014/main" id="{EB05094B-A087-48E6-BBA7-216ED782DA35}"/>
                </a:ext>
              </a:extLst>
            </p:cNvPr>
            <p:cNvSpPr/>
            <p:nvPr/>
          </p:nvSpPr>
          <p:spPr>
            <a:xfrm rot="16200000">
              <a:off x="5696335" y="3199900"/>
              <a:ext cx="454766" cy="11828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043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a:t>
            </a:r>
            <a:r>
              <a:rPr lang="en-US" altLang="zh-CN" dirty="0"/>
              <a:t>1 million)</a:t>
            </a:r>
            <a:endParaRPr lang="en-US" dirty="0"/>
          </a:p>
        </p:txBody>
      </p:sp>
      <p:sp>
        <p:nvSpPr>
          <p:cNvPr id="6" name="Content Placeholder 5"/>
          <p:cNvSpPr>
            <a:spLocks noGrp="1"/>
          </p:cNvSpPr>
          <p:nvPr>
            <p:ph idx="1"/>
          </p:nvPr>
        </p:nvSpPr>
        <p:spPr/>
        <p:txBody>
          <a:bodyPr/>
          <a:lstStyle/>
          <a:p>
            <a:endParaRPr lang="en-US" dirty="0"/>
          </a:p>
          <a:p>
            <a:r>
              <a:rPr lang="en-US" dirty="0"/>
              <a:t>Data: </a:t>
            </a:r>
            <a:r>
              <a:rPr lang="en-US" altLang="zh-CN" dirty="0"/>
              <a:t>1</a:t>
            </a:r>
            <a:r>
              <a:rPr lang="en-US" dirty="0"/>
              <a:t> million records</a:t>
            </a:r>
          </a:p>
          <a:p>
            <a:r>
              <a:rPr lang="en-US" dirty="0" err="1"/>
              <a:t>Hidden_dim</a:t>
            </a:r>
            <a:r>
              <a:rPr lang="en-US" dirty="0"/>
              <a:t> = 4</a:t>
            </a:r>
          </a:p>
          <a:p>
            <a:r>
              <a:rPr lang="en-US" dirty="0" err="1"/>
              <a:t>Learning_rate</a:t>
            </a:r>
            <a:r>
              <a:rPr lang="en-US" dirty="0"/>
              <a:t> = 0.001</a:t>
            </a:r>
          </a:p>
          <a:p>
            <a:r>
              <a:rPr lang="en-US" dirty="0"/>
              <a:t>Num of features is 25</a:t>
            </a:r>
            <a:endParaRPr lang="en-US" dirty="0">
              <a:solidFill>
                <a:srgbClr val="0070C0"/>
              </a:solidFill>
            </a:endParaRPr>
          </a:p>
          <a:p>
            <a:r>
              <a:rPr lang="en-US" dirty="0"/>
              <a:t>Num of Alive Records: 53020</a:t>
            </a:r>
          </a:p>
          <a:p>
            <a:r>
              <a:rPr lang="en-US" dirty="0"/>
              <a:t>Num of Dead Records: 250159</a:t>
            </a:r>
          </a:p>
          <a:p>
            <a:r>
              <a:rPr lang="en-US" dirty="0"/>
              <a:t>Total Encounters: 303179</a:t>
            </a:r>
          </a:p>
          <a:p>
            <a:r>
              <a:rPr lang="en-US" dirty="0">
                <a:solidFill>
                  <a:srgbClr val="0070C0"/>
                </a:solidFill>
              </a:rPr>
              <a:t>AUROC =  </a:t>
            </a:r>
            <a:r>
              <a:rPr lang="en-US" altLang="zh-CN" dirty="0">
                <a:solidFill>
                  <a:srgbClr val="0070C0"/>
                </a:solidFill>
              </a:rPr>
              <a:t>0.7479</a:t>
            </a:r>
            <a:endParaRPr lang="en-US" dirty="0">
              <a:solidFill>
                <a:srgbClr val="0070C0"/>
              </a:solidFill>
            </a:endParaRPr>
          </a:p>
          <a:p>
            <a:r>
              <a:rPr lang="en-US" dirty="0">
                <a:solidFill>
                  <a:srgbClr val="0070C0"/>
                </a:solidFill>
              </a:rPr>
              <a:t>AUPR =  0.3969</a:t>
            </a:r>
            <a:endParaRPr lang="en-US" i="0" dirty="0">
              <a:solidFill>
                <a:srgbClr val="0070C0"/>
              </a:solidFill>
              <a:effectLst/>
              <a:latin typeface="Slack-Lato"/>
            </a:endParaRPr>
          </a:p>
          <a:p>
            <a:endParaRPr lang="en-US" dirty="0"/>
          </a:p>
        </p:txBody>
      </p:sp>
      <p:pic>
        <p:nvPicPr>
          <p:cNvPr id="2" name="Picture 1">
            <a:extLst>
              <a:ext uri="{FF2B5EF4-FFF2-40B4-BE49-F238E27FC236}">
                <a16:creationId xmlns:a16="http://schemas.microsoft.com/office/drawing/2014/main" id="{22238CC1-D38C-BD48-93AA-4242B3B7F01A}"/>
              </a:ext>
            </a:extLst>
          </p:cNvPr>
          <p:cNvPicPr>
            <a:picLocks noChangeAspect="1"/>
          </p:cNvPicPr>
          <p:nvPr/>
        </p:nvPicPr>
        <p:blipFill>
          <a:blip r:embed="rId3"/>
          <a:stretch>
            <a:fillRect/>
          </a:stretch>
        </p:blipFill>
        <p:spPr>
          <a:xfrm>
            <a:off x="6161877" y="236000"/>
            <a:ext cx="5287470" cy="3341864"/>
          </a:xfrm>
          <a:prstGeom prst="rect">
            <a:avLst/>
          </a:prstGeom>
        </p:spPr>
      </p:pic>
      <p:pic>
        <p:nvPicPr>
          <p:cNvPr id="4" name="Picture 3">
            <a:extLst>
              <a:ext uri="{FF2B5EF4-FFF2-40B4-BE49-F238E27FC236}">
                <a16:creationId xmlns:a16="http://schemas.microsoft.com/office/drawing/2014/main" id="{E8ABC41F-A014-D847-8349-AF6C0389378B}"/>
              </a:ext>
            </a:extLst>
          </p:cNvPr>
          <p:cNvPicPr>
            <a:picLocks noChangeAspect="1"/>
          </p:cNvPicPr>
          <p:nvPr/>
        </p:nvPicPr>
        <p:blipFill>
          <a:blip r:embed="rId4"/>
          <a:stretch>
            <a:fillRect/>
          </a:stretch>
        </p:blipFill>
        <p:spPr>
          <a:xfrm>
            <a:off x="6095999" y="3577864"/>
            <a:ext cx="5287469" cy="3297071"/>
          </a:xfrm>
          <a:prstGeom prst="rect">
            <a:avLst/>
          </a:prstGeom>
        </p:spPr>
      </p:pic>
    </p:spTree>
    <p:extLst>
      <p:ext uri="{BB962C8B-B14F-4D97-AF65-F5344CB8AC3E}">
        <p14:creationId xmlns:p14="http://schemas.microsoft.com/office/powerpoint/2010/main" val="154443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3C88-CD7B-4F39-8F52-96B550B5FD44}"/>
              </a:ext>
            </a:extLst>
          </p:cNvPr>
          <p:cNvSpPr>
            <a:spLocks noGrp="1"/>
          </p:cNvSpPr>
          <p:nvPr>
            <p:ph type="title"/>
          </p:nvPr>
        </p:nvSpPr>
        <p:spPr/>
        <p:txBody>
          <a:bodyPr/>
          <a:lstStyle/>
          <a:p>
            <a:r>
              <a:rPr lang="en-US" dirty="0"/>
              <a:t>Current Result (</a:t>
            </a:r>
            <a:r>
              <a:rPr lang="en-US" altLang="zh-CN" dirty="0"/>
              <a:t>1 million)</a:t>
            </a:r>
            <a:endParaRPr lang="en-US" dirty="0"/>
          </a:p>
        </p:txBody>
      </p:sp>
      <p:sp>
        <p:nvSpPr>
          <p:cNvPr id="3" name="Content Placeholder 2">
            <a:extLst>
              <a:ext uri="{FF2B5EF4-FFF2-40B4-BE49-F238E27FC236}">
                <a16:creationId xmlns:a16="http://schemas.microsoft.com/office/drawing/2014/main" id="{7E368FD7-C55C-440F-8D42-4DD28D334CE6}"/>
              </a:ext>
            </a:extLst>
          </p:cNvPr>
          <p:cNvSpPr>
            <a:spLocks noGrp="1"/>
          </p:cNvSpPr>
          <p:nvPr>
            <p:ph idx="1"/>
          </p:nvPr>
        </p:nvSpPr>
        <p:spPr/>
        <p:txBody>
          <a:bodyPr/>
          <a:lstStyle/>
          <a:p>
            <a:r>
              <a:rPr lang="en-US" dirty="0">
                <a:solidFill>
                  <a:srgbClr val="00B050"/>
                </a:solidFill>
              </a:rPr>
              <a:t>The green line</a:t>
            </a:r>
            <a:r>
              <a:rPr lang="en-US" dirty="0"/>
              <a:t> is AUPR per time point</a:t>
            </a:r>
          </a:p>
          <a:p>
            <a:r>
              <a:rPr lang="en-US" dirty="0">
                <a:solidFill>
                  <a:srgbClr val="FFC000"/>
                </a:solidFill>
              </a:rPr>
              <a:t>The yellow line</a:t>
            </a:r>
            <a:r>
              <a:rPr lang="en-US" dirty="0"/>
              <a:t> is AUROC per time point</a:t>
            </a:r>
          </a:p>
          <a:p>
            <a:r>
              <a:rPr lang="en-US" dirty="0">
                <a:solidFill>
                  <a:srgbClr val="FF0000"/>
                </a:solidFill>
              </a:rPr>
              <a:t>The red line </a:t>
            </a:r>
            <a:r>
              <a:rPr lang="en-US" dirty="0"/>
              <a:t>is the proportion of patients alive per time point</a:t>
            </a:r>
          </a:p>
          <a:p>
            <a:r>
              <a:rPr lang="en-US" dirty="0">
                <a:solidFill>
                  <a:srgbClr val="00B0F0"/>
                </a:solidFill>
              </a:rPr>
              <a:t>The blue line </a:t>
            </a:r>
            <a:r>
              <a:rPr lang="en-US" dirty="0"/>
              <a:t>is 1-year mortality per time point</a:t>
            </a:r>
          </a:p>
        </p:txBody>
      </p:sp>
      <p:pic>
        <p:nvPicPr>
          <p:cNvPr id="4" name="Picture 3">
            <a:extLst>
              <a:ext uri="{FF2B5EF4-FFF2-40B4-BE49-F238E27FC236}">
                <a16:creationId xmlns:a16="http://schemas.microsoft.com/office/drawing/2014/main" id="{0C158442-70B9-0F42-8BA6-F1DF31C16037}"/>
              </a:ext>
            </a:extLst>
          </p:cNvPr>
          <p:cNvPicPr>
            <a:picLocks noChangeAspect="1"/>
          </p:cNvPicPr>
          <p:nvPr/>
        </p:nvPicPr>
        <p:blipFill>
          <a:blip r:embed="rId3"/>
          <a:stretch>
            <a:fillRect/>
          </a:stretch>
        </p:blipFill>
        <p:spPr>
          <a:xfrm>
            <a:off x="2356962" y="3060290"/>
            <a:ext cx="7478075" cy="3797710"/>
          </a:xfrm>
          <a:prstGeom prst="rect">
            <a:avLst/>
          </a:prstGeom>
        </p:spPr>
      </p:pic>
    </p:spTree>
    <p:extLst>
      <p:ext uri="{BB962C8B-B14F-4D97-AF65-F5344CB8AC3E}">
        <p14:creationId xmlns:p14="http://schemas.microsoft.com/office/powerpoint/2010/main" val="173981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1E02-27F7-4745-901A-2EEF1DCF43D7}"/>
              </a:ext>
            </a:extLst>
          </p:cNvPr>
          <p:cNvSpPr>
            <a:spLocks noGrp="1"/>
          </p:cNvSpPr>
          <p:nvPr>
            <p:ph type="title"/>
          </p:nvPr>
        </p:nvSpPr>
        <p:spPr/>
        <p:txBody>
          <a:bodyPr/>
          <a:lstStyle/>
          <a:p>
            <a:r>
              <a:rPr lang="en-US" dirty="0"/>
              <a:t>Results with Fully Connected Layers</a:t>
            </a:r>
          </a:p>
        </p:txBody>
      </p:sp>
      <p:sp>
        <p:nvSpPr>
          <p:cNvPr id="3" name="Content Placeholder 2">
            <a:extLst>
              <a:ext uri="{FF2B5EF4-FFF2-40B4-BE49-F238E27FC236}">
                <a16:creationId xmlns:a16="http://schemas.microsoft.com/office/drawing/2014/main" id="{77544B38-5745-A24F-941A-905CD55F6A1A}"/>
              </a:ext>
            </a:extLst>
          </p:cNvPr>
          <p:cNvSpPr>
            <a:spLocks noGrp="1"/>
          </p:cNvSpPr>
          <p:nvPr>
            <p:ph idx="1"/>
          </p:nvPr>
        </p:nvSpPr>
        <p:spPr/>
        <p:txBody>
          <a:bodyPr/>
          <a:lstStyle/>
          <a:p>
            <a:r>
              <a:rPr lang="en-US" dirty="0">
                <a:solidFill>
                  <a:schemeClr val="accent2"/>
                </a:solidFill>
              </a:rPr>
              <a:t>Fully Connected Layers(Multilabel) </a:t>
            </a:r>
            <a:r>
              <a:rPr lang="en-US" dirty="0"/>
              <a:t>allow the model to observe all the information</a:t>
            </a:r>
          </a:p>
        </p:txBody>
      </p:sp>
      <p:pic>
        <p:nvPicPr>
          <p:cNvPr id="6" name="Picture 5">
            <a:extLst>
              <a:ext uri="{FF2B5EF4-FFF2-40B4-BE49-F238E27FC236}">
                <a16:creationId xmlns:a16="http://schemas.microsoft.com/office/drawing/2014/main" id="{FF9761BE-BF3B-01A9-0E95-E713C37705EC}"/>
              </a:ext>
            </a:extLst>
          </p:cNvPr>
          <p:cNvPicPr>
            <a:picLocks noChangeAspect="1"/>
          </p:cNvPicPr>
          <p:nvPr/>
        </p:nvPicPr>
        <p:blipFill>
          <a:blip r:embed="rId3"/>
          <a:stretch>
            <a:fillRect/>
          </a:stretch>
        </p:blipFill>
        <p:spPr>
          <a:xfrm>
            <a:off x="1595826" y="1922038"/>
            <a:ext cx="9000348" cy="4590177"/>
          </a:xfrm>
          <a:prstGeom prst="rect">
            <a:avLst/>
          </a:prstGeom>
        </p:spPr>
      </p:pic>
    </p:spTree>
    <p:extLst>
      <p:ext uri="{BB962C8B-B14F-4D97-AF65-F5344CB8AC3E}">
        <p14:creationId xmlns:p14="http://schemas.microsoft.com/office/powerpoint/2010/main" val="293885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1E02-27F7-4745-901A-2EEF1DCF43D7}"/>
              </a:ext>
            </a:extLst>
          </p:cNvPr>
          <p:cNvSpPr>
            <a:spLocks noGrp="1"/>
          </p:cNvSpPr>
          <p:nvPr>
            <p:ph type="title"/>
          </p:nvPr>
        </p:nvSpPr>
        <p:spPr/>
        <p:txBody>
          <a:bodyPr/>
          <a:lstStyle/>
          <a:p>
            <a:r>
              <a:rPr lang="en-US" dirty="0"/>
              <a:t>Results with Fully Connected Layers</a:t>
            </a:r>
          </a:p>
        </p:txBody>
      </p:sp>
      <p:sp>
        <p:nvSpPr>
          <p:cNvPr id="3" name="Content Placeholder 2">
            <a:extLst>
              <a:ext uri="{FF2B5EF4-FFF2-40B4-BE49-F238E27FC236}">
                <a16:creationId xmlns:a16="http://schemas.microsoft.com/office/drawing/2014/main" id="{77544B38-5745-A24F-941A-905CD55F6A1A}"/>
              </a:ext>
            </a:extLst>
          </p:cNvPr>
          <p:cNvSpPr>
            <a:spLocks noGrp="1"/>
          </p:cNvSpPr>
          <p:nvPr>
            <p:ph idx="1"/>
          </p:nvPr>
        </p:nvSpPr>
        <p:spPr/>
        <p:txBody>
          <a:bodyPr/>
          <a:lstStyle/>
          <a:p>
            <a:r>
              <a:rPr lang="en-US" dirty="0">
                <a:solidFill>
                  <a:schemeClr val="accent2"/>
                </a:solidFill>
              </a:rPr>
              <a:t>Fully Connected Layers(Multilabel) </a:t>
            </a:r>
            <a:r>
              <a:rPr lang="en-US" dirty="0"/>
              <a:t>allow the model to observe all the information</a:t>
            </a:r>
          </a:p>
          <a:p>
            <a:r>
              <a:rPr lang="en-US" dirty="0">
                <a:solidFill>
                  <a:schemeClr val="accent6"/>
                </a:solidFill>
              </a:rPr>
              <a:t>Fully Connected Layers </a:t>
            </a:r>
            <a:r>
              <a:rPr lang="en-US" dirty="0"/>
              <a:t>don’t allow the model to observe all the information</a:t>
            </a:r>
            <a:endParaRPr lang="en-US" dirty="0">
              <a:solidFill>
                <a:schemeClr val="accent6"/>
              </a:solidFill>
            </a:endParaRPr>
          </a:p>
        </p:txBody>
      </p:sp>
      <p:pic>
        <p:nvPicPr>
          <p:cNvPr id="7" name="Picture 6">
            <a:extLst>
              <a:ext uri="{FF2B5EF4-FFF2-40B4-BE49-F238E27FC236}">
                <a16:creationId xmlns:a16="http://schemas.microsoft.com/office/drawing/2014/main" id="{A192787D-61DC-3A16-5210-99A852F40C06}"/>
              </a:ext>
            </a:extLst>
          </p:cNvPr>
          <p:cNvPicPr>
            <a:picLocks noChangeAspect="1"/>
          </p:cNvPicPr>
          <p:nvPr/>
        </p:nvPicPr>
        <p:blipFill>
          <a:blip r:embed="rId3"/>
          <a:stretch>
            <a:fillRect/>
          </a:stretch>
        </p:blipFill>
        <p:spPr>
          <a:xfrm>
            <a:off x="386964" y="3121983"/>
            <a:ext cx="5299661" cy="3336824"/>
          </a:xfrm>
          <a:prstGeom prst="rect">
            <a:avLst/>
          </a:prstGeom>
        </p:spPr>
      </p:pic>
      <p:pic>
        <p:nvPicPr>
          <p:cNvPr id="8" name="Picture 7">
            <a:extLst>
              <a:ext uri="{FF2B5EF4-FFF2-40B4-BE49-F238E27FC236}">
                <a16:creationId xmlns:a16="http://schemas.microsoft.com/office/drawing/2014/main" id="{29AED75B-7868-2D68-D8C9-102F4B058AF0}"/>
              </a:ext>
            </a:extLst>
          </p:cNvPr>
          <p:cNvPicPr>
            <a:picLocks noChangeAspect="1"/>
          </p:cNvPicPr>
          <p:nvPr/>
        </p:nvPicPr>
        <p:blipFill>
          <a:blip r:embed="rId4"/>
          <a:stretch>
            <a:fillRect/>
          </a:stretch>
        </p:blipFill>
        <p:spPr>
          <a:xfrm>
            <a:off x="6505377" y="3121983"/>
            <a:ext cx="5253359" cy="3336824"/>
          </a:xfrm>
          <a:prstGeom prst="rect">
            <a:avLst/>
          </a:prstGeom>
        </p:spPr>
      </p:pic>
    </p:spTree>
    <p:extLst>
      <p:ext uri="{BB962C8B-B14F-4D97-AF65-F5344CB8AC3E}">
        <p14:creationId xmlns:p14="http://schemas.microsoft.com/office/powerpoint/2010/main" val="23744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7979-47F1-4056-94FE-26E489805DC5}"/>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8D38FA43-6574-4A81-988D-5FB2E3655E55}"/>
              </a:ext>
            </a:extLst>
          </p:cNvPr>
          <p:cNvSpPr>
            <a:spLocks noGrp="1"/>
          </p:cNvSpPr>
          <p:nvPr>
            <p:ph idx="1"/>
          </p:nvPr>
        </p:nvSpPr>
        <p:spPr/>
        <p:txBody>
          <a:bodyPr/>
          <a:lstStyle/>
          <a:p>
            <a:r>
              <a:rPr lang="en-US" dirty="0"/>
              <a:t>Try to improve model performance</a:t>
            </a:r>
          </a:p>
          <a:p>
            <a:r>
              <a:rPr lang="en-US" dirty="0"/>
              <a:t>5-year mortality and n-year mortality </a:t>
            </a:r>
          </a:p>
          <a:p>
            <a:r>
              <a:rPr lang="en-US" dirty="0"/>
              <a:t>Try to use other architectures</a:t>
            </a:r>
          </a:p>
          <a:p>
            <a:endParaRPr lang="en-US" dirty="0"/>
          </a:p>
        </p:txBody>
      </p:sp>
    </p:spTree>
    <p:extLst>
      <p:ext uri="{BB962C8B-B14F-4D97-AF65-F5344CB8AC3E}">
        <p14:creationId xmlns:p14="http://schemas.microsoft.com/office/powerpoint/2010/main" val="116499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7979-47F1-4056-94FE-26E489805DC5}"/>
              </a:ext>
            </a:extLst>
          </p:cNvPr>
          <p:cNvSpPr>
            <a:spLocks noGrp="1"/>
          </p:cNvSpPr>
          <p:nvPr>
            <p:ph type="title"/>
          </p:nvPr>
        </p:nvSpPr>
        <p:spPr/>
        <p:txBody>
          <a:bodyPr/>
          <a:lstStyle/>
          <a:p>
            <a:r>
              <a:rPr lang="en-US" dirty="0"/>
              <a:t>T</a:t>
            </a:r>
            <a:r>
              <a:rPr lang="en-US" altLang="zh-CN" dirty="0"/>
              <a:t>hank you!</a:t>
            </a:r>
            <a:endParaRPr lang="en-US" dirty="0"/>
          </a:p>
        </p:txBody>
      </p:sp>
      <p:sp>
        <p:nvSpPr>
          <p:cNvPr id="3" name="Content Placeholder 2">
            <a:extLst>
              <a:ext uri="{FF2B5EF4-FFF2-40B4-BE49-F238E27FC236}">
                <a16:creationId xmlns:a16="http://schemas.microsoft.com/office/drawing/2014/main" id="{8D38FA43-6574-4A81-988D-5FB2E3655E55}"/>
              </a:ext>
            </a:extLst>
          </p:cNvPr>
          <p:cNvSpPr>
            <a:spLocks noGrp="1"/>
          </p:cNvSpPr>
          <p:nvPr>
            <p:ph idx="1"/>
          </p:nvPr>
        </p:nvSpPr>
        <p:spPr/>
        <p:txBody>
          <a:bodyPr/>
          <a:lstStyle/>
          <a:p>
            <a:r>
              <a:rPr lang="en-US" dirty="0"/>
              <a:t>Any questions?</a:t>
            </a:r>
          </a:p>
        </p:txBody>
      </p:sp>
    </p:spTree>
    <p:extLst>
      <p:ext uri="{BB962C8B-B14F-4D97-AF65-F5344CB8AC3E}">
        <p14:creationId xmlns:p14="http://schemas.microsoft.com/office/powerpoint/2010/main" val="1508920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2EA6-AA04-4133-BFE8-2E1507E7D852}"/>
              </a:ext>
            </a:extLst>
          </p:cNvPr>
          <p:cNvSpPr>
            <a:spLocks noGrp="1"/>
          </p:cNvSpPr>
          <p:nvPr>
            <p:ph type="title"/>
          </p:nvPr>
        </p:nvSpPr>
        <p:spPr/>
        <p:txBody>
          <a:bodyPr/>
          <a:lstStyle/>
          <a:p>
            <a:r>
              <a:rPr lang="en-US" dirty="0"/>
              <a:t>F</a:t>
            </a:r>
            <a:r>
              <a:rPr lang="en-US" altLang="zh-CN" dirty="0"/>
              <a:t>uture work</a:t>
            </a:r>
            <a:endParaRPr lang="en-US" dirty="0"/>
          </a:p>
        </p:txBody>
      </p:sp>
      <p:grpSp>
        <p:nvGrpSpPr>
          <p:cNvPr id="195" name="Group 194">
            <a:extLst>
              <a:ext uri="{FF2B5EF4-FFF2-40B4-BE49-F238E27FC236}">
                <a16:creationId xmlns:a16="http://schemas.microsoft.com/office/drawing/2014/main" id="{BF7A4F14-DF7F-4923-AE73-B46C1A214CD5}"/>
              </a:ext>
            </a:extLst>
          </p:cNvPr>
          <p:cNvGrpSpPr/>
          <p:nvPr/>
        </p:nvGrpSpPr>
        <p:grpSpPr>
          <a:xfrm>
            <a:off x="128207" y="1504367"/>
            <a:ext cx="4978732" cy="4300040"/>
            <a:chOff x="516463" y="1505588"/>
            <a:chExt cx="4978732" cy="4300040"/>
          </a:xfrm>
        </p:grpSpPr>
        <p:sp>
          <p:nvSpPr>
            <p:cNvPr id="112" name="Rectangle 111">
              <a:extLst>
                <a:ext uri="{FF2B5EF4-FFF2-40B4-BE49-F238E27FC236}">
                  <a16:creationId xmlns:a16="http://schemas.microsoft.com/office/drawing/2014/main" id="{56D95C2F-D665-4FA4-A7A3-32A6CB1712ED}"/>
                </a:ext>
              </a:extLst>
            </p:cNvPr>
            <p:cNvSpPr/>
            <p:nvPr/>
          </p:nvSpPr>
          <p:spPr>
            <a:xfrm>
              <a:off x="1864022"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0C748310-88FE-4F1C-9F69-9E17C42A0BAB}"/>
                </a:ext>
              </a:extLst>
            </p:cNvPr>
            <p:cNvSpPr/>
            <p:nvPr/>
          </p:nvSpPr>
          <p:spPr>
            <a:xfrm>
              <a:off x="2869071"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CBC64E9D-4A75-4EEC-A386-E5FD1D160063}"/>
                </a:ext>
              </a:extLst>
            </p:cNvPr>
            <p:cNvSpPr/>
            <p:nvPr/>
          </p:nvSpPr>
          <p:spPr>
            <a:xfrm>
              <a:off x="3870847"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CAB4DC10-0A4B-42F7-BBD2-7BAFE706D66A}"/>
                </a:ext>
              </a:extLst>
            </p:cNvPr>
            <p:cNvSpPr/>
            <p:nvPr/>
          </p:nvSpPr>
          <p:spPr>
            <a:xfrm>
              <a:off x="4872623" y="2520973"/>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A099B8E-C9FA-4967-82A1-05095D771D55}"/>
                </a:ext>
              </a:extLst>
            </p:cNvPr>
            <p:cNvSpPr/>
            <p:nvPr/>
          </p:nvSpPr>
          <p:spPr>
            <a:xfrm>
              <a:off x="1875522"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EC49FD6-3B1D-439B-B202-922547C1AC88}"/>
                </a:ext>
              </a:extLst>
            </p:cNvPr>
            <p:cNvSpPr/>
            <p:nvPr/>
          </p:nvSpPr>
          <p:spPr>
            <a:xfrm>
              <a:off x="2880571"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C5D820-7F3C-4B28-973F-829CDD15D13B}"/>
                </a:ext>
              </a:extLst>
            </p:cNvPr>
            <p:cNvSpPr/>
            <p:nvPr/>
          </p:nvSpPr>
          <p:spPr>
            <a:xfrm>
              <a:off x="3885620"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2323D5-EB40-4687-9F14-ABC5ACAE0156}"/>
                </a:ext>
              </a:extLst>
            </p:cNvPr>
            <p:cNvSpPr/>
            <p:nvPr/>
          </p:nvSpPr>
          <p:spPr>
            <a:xfrm>
              <a:off x="4890669" y="3515436"/>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85620B73-7F37-4D05-88C7-0BA6DA600139}"/>
                </a:ext>
              </a:extLst>
            </p:cNvPr>
            <p:cNvCxnSpPr>
              <a:cxnSpLocks/>
              <a:stCxn id="5" idx="3"/>
              <a:endCxn id="6" idx="1"/>
            </p:cNvCxnSpPr>
            <p:nvPr/>
          </p:nvCxnSpPr>
          <p:spPr>
            <a:xfrm>
              <a:off x="2380018"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5BA910A-72EE-4DCB-AC2E-C918EBF28444}"/>
                </a:ext>
              </a:extLst>
            </p:cNvPr>
            <p:cNvCxnSpPr/>
            <p:nvPr/>
          </p:nvCxnSpPr>
          <p:spPr>
            <a:xfrm>
              <a:off x="3385067" y="3772939"/>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1E399F3D-2B72-46CE-8453-7CFFFE7E3658}"/>
                </a:ext>
              </a:extLst>
            </p:cNvPr>
            <p:cNvCxnSpPr/>
            <p:nvPr/>
          </p:nvCxnSpPr>
          <p:spPr>
            <a:xfrm>
              <a:off x="4390116"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0" name="Rectangle 89">
              <a:extLst>
                <a:ext uri="{FF2B5EF4-FFF2-40B4-BE49-F238E27FC236}">
                  <a16:creationId xmlns:a16="http://schemas.microsoft.com/office/drawing/2014/main" id="{E822F724-BD33-43E0-8156-FF7C88B4B8DC}"/>
                </a:ext>
              </a:extLst>
            </p:cNvPr>
            <p:cNvSpPr/>
            <p:nvPr/>
          </p:nvSpPr>
          <p:spPr>
            <a:xfrm>
              <a:off x="1875522"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182FE116-76EA-45FA-A820-561D90C539B7}"/>
                </a:ext>
              </a:extLst>
            </p:cNvPr>
            <p:cNvSpPr/>
            <p:nvPr/>
          </p:nvSpPr>
          <p:spPr>
            <a:xfrm>
              <a:off x="2880571"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F28C314-5590-44E1-8D91-B2CBFD019127}"/>
                </a:ext>
              </a:extLst>
            </p:cNvPr>
            <p:cNvSpPr/>
            <p:nvPr/>
          </p:nvSpPr>
          <p:spPr>
            <a:xfrm>
              <a:off x="3885620"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D09EF612-7B60-4AB8-BDE9-1EEDE4B8F80D}"/>
                </a:ext>
              </a:extLst>
            </p:cNvPr>
            <p:cNvSpPr/>
            <p:nvPr/>
          </p:nvSpPr>
          <p:spPr>
            <a:xfrm>
              <a:off x="4890669" y="4520410"/>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a:extLst>
                <a:ext uri="{FF2B5EF4-FFF2-40B4-BE49-F238E27FC236}">
                  <a16:creationId xmlns:a16="http://schemas.microsoft.com/office/drawing/2014/main" id="{373B70F1-E1A5-4016-AE55-5FC972908DCC}"/>
                </a:ext>
              </a:extLst>
            </p:cNvPr>
            <p:cNvCxnSpPr>
              <a:cxnSpLocks/>
              <a:stCxn id="90" idx="3"/>
              <a:endCxn id="91" idx="1"/>
            </p:cNvCxnSpPr>
            <p:nvPr/>
          </p:nvCxnSpPr>
          <p:spPr>
            <a:xfrm>
              <a:off x="2380018"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90CADC2A-9B84-432E-B267-D4BAF2C145FF}"/>
                </a:ext>
              </a:extLst>
            </p:cNvPr>
            <p:cNvCxnSpPr/>
            <p:nvPr/>
          </p:nvCxnSpPr>
          <p:spPr>
            <a:xfrm>
              <a:off x="3385067" y="477791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FB78C299-78D2-4EC6-B2D4-035747527F2C}"/>
                </a:ext>
              </a:extLst>
            </p:cNvPr>
            <p:cNvCxnSpPr/>
            <p:nvPr/>
          </p:nvCxnSpPr>
          <p:spPr>
            <a:xfrm>
              <a:off x="4390116"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39B90480-AA74-4C93-A1A9-9232A4A31FDC}"/>
                </a:ext>
              </a:extLst>
            </p:cNvPr>
            <p:cNvCxnSpPr>
              <a:cxnSpLocks/>
              <a:stCxn id="90" idx="0"/>
              <a:endCxn id="5" idx="2"/>
            </p:cNvCxnSpPr>
            <p:nvPr/>
          </p:nvCxnSpPr>
          <p:spPr>
            <a:xfrm flipV="1">
              <a:off x="2127770"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026CA46C-65A5-43B2-A264-FFF9F3832DE5}"/>
                </a:ext>
              </a:extLst>
            </p:cNvPr>
            <p:cNvCxnSpPr/>
            <p:nvPr/>
          </p:nvCxnSpPr>
          <p:spPr>
            <a:xfrm flipV="1">
              <a:off x="3132819"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A8B679CE-BBAB-428B-9CC4-1987FF9BD7D5}"/>
                </a:ext>
              </a:extLst>
            </p:cNvPr>
            <p:cNvCxnSpPr/>
            <p:nvPr/>
          </p:nvCxnSpPr>
          <p:spPr>
            <a:xfrm flipV="1">
              <a:off x="4137868"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D84C4B78-BDB2-453C-8564-2A7687BF4C3F}"/>
                </a:ext>
              </a:extLst>
            </p:cNvPr>
            <p:cNvCxnSpPr/>
            <p:nvPr/>
          </p:nvCxnSpPr>
          <p:spPr>
            <a:xfrm flipV="1">
              <a:off x="5142917" y="4019932"/>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8E8BA90F-CFF7-4628-A8BB-6767D1F701C6}"/>
                </a:ext>
              </a:extLst>
            </p:cNvPr>
            <p:cNvCxnSpPr/>
            <p:nvPr/>
          </p:nvCxnSpPr>
          <p:spPr>
            <a:xfrm flipV="1">
              <a:off x="2127770"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68BFB835-201B-442B-9313-62EF3804BFE8}"/>
                </a:ext>
              </a:extLst>
            </p:cNvPr>
            <p:cNvCxnSpPr/>
            <p:nvPr/>
          </p:nvCxnSpPr>
          <p:spPr>
            <a:xfrm flipV="1">
              <a:off x="3132819"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9C241618-9F8D-431F-87A9-446324AC4DFD}"/>
                </a:ext>
              </a:extLst>
            </p:cNvPr>
            <p:cNvCxnSpPr/>
            <p:nvPr/>
          </p:nvCxnSpPr>
          <p:spPr>
            <a:xfrm flipV="1">
              <a:off x="4136551"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F9B380AF-8E36-4096-930D-17420049042B}"/>
                </a:ext>
              </a:extLst>
            </p:cNvPr>
            <p:cNvCxnSpPr/>
            <p:nvPr/>
          </p:nvCxnSpPr>
          <p:spPr>
            <a:xfrm flipV="1">
              <a:off x="5154744" y="3014958"/>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62046845-E2B3-4959-BBAE-C7C1CB155A42}"/>
                </a:ext>
              </a:extLst>
            </p:cNvPr>
            <p:cNvCxnSpPr/>
            <p:nvPr/>
          </p:nvCxnSpPr>
          <p:spPr>
            <a:xfrm flipV="1">
              <a:off x="2127770"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E01ABF9B-B06E-49D0-8AA2-15CBBA9FB762}"/>
                </a:ext>
              </a:extLst>
            </p:cNvPr>
            <p:cNvCxnSpPr/>
            <p:nvPr/>
          </p:nvCxnSpPr>
          <p:spPr>
            <a:xfrm flipV="1">
              <a:off x="3132819"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E25AD0BD-992A-41A6-A2BA-B21C65902EE7}"/>
                </a:ext>
              </a:extLst>
            </p:cNvPr>
            <p:cNvCxnSpPr/>
            <p:nvPr/>
          </p:nvCxnSpPr>
          <p:spPr>
            <a:xfrm flipV="1">
              <a:off x="4137868"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218E907-D02A-429C-8774-14B3B6B90943}"/>
                </a:ext>
              </a:extLst>
            </p:cNvPr>
            <p:cNvCxnSpPr/>
            <p:nvPr/>
          </p:nvCxnSpPr>
          <p:spPr>
            <a:xfrm flipV="1">
              <a:off x="5142917" y="502490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589F8C0-E307-4944-9B59-0AD21EEA8745}"/>
                </a:ext>
              </a:extLst>
            </p:cNvPr>
            <p:cNvCxnSpPr>
              <a:cxnSpLocks/>
            </p:cNvCxnSpPr>
            <p:nvPr/>
          </p:nvCxnSpPr>
          <p:spPr>
            <a:xfrm>
              <a:off x="1374969" y="3767684"/>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7008EEA2-31E1-4460-B81C-677E41D23E7B}"/>
                </a:ext>
              </a:extLst>
            </p:cNvPr>
            <p:cNvCxnSpPr>
              <a:cxnSpLocks/>
            </p:cNvCxnSpPr>
            <p:nvPr/>
          </p:nvCxnSpPr>
          <p:spPr>
            <a:xfrm>
              <a:off x="1374969" y="477265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12E0B54-29EE-4E72-AC15-3AF3E16B4D44}"/>
                    </a:ext>
                  </a:extLst>
                </p:cNvPr>
                <p:cNvSpPr txBox="1"/>
                <p:nvPr/>
              </p:nvSpPr>
              <p:spPr>
                <a:xfrm>
                  <a:off x="1745946" y="2622608"/>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0" name="TextBox 49">
                  <a:extLst>
                    <a:ext uri="{FF2B5EF4-FFF2-40B4-BE49-F238E27FC236}">
                      <a16:creationId xmlns:a16="http://schemas.microsoft.com/office/drawing/2014/main" id="{B12E0B54-29EE-4E72-AC15-3AF3E16B4D44}"/>
                    </a:ext>
                  </a:extLst>
                </p:cNvPr>
                <p:cNvSpPr txBox="1">
                  <a:spLocks noRot="1" noChangeAspect="1" noMove="1" noResize="1" noEditPoints="1" noAdjustHandles="1" noChangeArrowheads="1" noChangeShapeType="1" noTextEdit="1"/>
                </p:cNvSpPr>
                <p:nvPr/>
              </p:nvSpPr>
              <p:spPr>
                <a:xfrm>
                  <a:off x="1745946" y="2622608"/>
                  <a:ext cx="763647" cy="280205"/>
                </a:xfrm>
                <a:prstGeom prst="rect">
                  <a:avLst/>
                </a:prstGeom>
                <a:blipFill>
                  <a:blip r:embed="rId3"/>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14C9917-216F-4251-9DCC-2374EA520C65}"/>
                    </a:ext>
                  </a:extLst>
                </p:cNvPr>
                <p:cNvSpPr txBox="1"/>
                <p:nvPr/>
              </p:nvSpPr>
              <p:spPr>
                <a:xfrm>
                  <a:off x="2730906" y="262504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1" name="TextBox 50">
                  <a:extLst>
                    <a:ext uri="{FF2B5EF4-FFF2-40B4-BE49-F238E27FC236}">
                      <a16:creationId xmlns:a16="http://schemas.microsoft.com/office/drawing/2014/main" id="{514C9917-216F-4251-9DCC-2374EA520C65}"/>
                    </a:ext>
                  </a:extLst>
                </p:cNvPr>
                <p:cNvSpPr txBox="1">
                  <a:spLocks noRot="1" noChangeAspect="1" noMove="1" noResize="1" noEditPoints="1" noAdjustHandles="1" noChangeArrowheads="1" noChangeShapeType="1" noTextEdit="1"/>
                </p:cNvSpPr>
                <p:nvPr/>
              </p:nvSpPr>
              <p:spPr>
                <a:xfrm>
                  <a:off x="2730906" y="2625047"/>
                  <a:ext cx="763647" cy="280205"/>
                </a:xfrm>
                <a:prstGeom prst="rect">
                  <a:avLst/>
                </a:prstGeom>
                <a:blipFill>
                  <a:blip r:embed="rId4"/>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12DC15E-16EF-44B6-A984-3D83F516F0C5}"/>
                    </a:ext>
                  </a:extLst>
                </p:cNvPr>
                <p:cNvSpPr txBox="1"/>
                <p:nvPr/>
              </p:nvSpPr>
              <p:spPr>
                <a:xfrm>
                  <a:off x="3731227" y="2618589"/>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2" name="TextBox 51">
                  <a:extLst>
                    <a:ext uri="{FF2B5EF4-FFF2-40B4-BE49-F238E27FC236}">
                      <a16:creationId xmlns:a16="http://schemas.microsoft.com/office/drawing/2014/main" id="{A12DC15E-16EF-44B6-A984-3D83F516F0C5}"/>
                    </a:ext>
                  </a:extLst>
                </p:cNvPr>
                <p:cNvSpPr txBox="1">
                  <a:spLocks noRot="1" noChangeAspect="1" noMove="1" noResize="1" noEditPoints="1" noAdjustHandles="1" noChangeArrowheads="1" noChangeShapeType="1" noTextEdit="1"/>
                </p:cNvSpPr>
                <p:nvPr/>
              </p:nvSpPr>
              <p:spPr>
                <a:xfrm>
                  <a:off x="3731227" y="2618589"/>
                  <a:ext cx="763647" cy="282129"/>
                </a:xfrm>
                <a:prstGeom prst="rect">
                  <a:avLst/>
                </a:prstGeom>
                <a:blipFill>
                  <a:blip r:embed="rId5"/>
                  <a:stretch>
                    <a:fillRect b="-19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4E23B13-DA0C-49AC-8AF2-EC7A68D8A049}"/>
                    </a:ext>
                  </a:extLst>
                </p:cNvPr>
                <p:cNvSpPr txBox="1"/>
                <p:nvPr/>
              </p:nvSpPr>
              <p:spPr>
                <a:xfrm>
                  <a:off x="4731548" y="2616729"/>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94E23B13-DA0C-49AC-8AF2-EC7A68D8A049}"/>
                    </a:ext>
                  </a:extLst>
                </p:cNvPr>
                <p:cNvSpPr txBox="1">
                  <a:spLocks noRot="1" noChangeAspect="1" noMove="1" noResize="1" noEditPoints="1" noAdjustHandles="1" noChangeArrowheads="1" noChangeShapeType="1" noTextEdit="1"/>
                </p:cNvSpPr>
                <p:nvPr/>
              </p:nvSpPr>
              <p:spPr>
                <a:xfrm>
                  <a:off x="4731548" y="2616729"/>
                  <a:ext cx="763647" cy="279948"/>
                </a:xfrm>
                <a:prstGeom prst="rect">
                  <a:avLst/>
                </a:prstGeom>
                <a:blipFill>
                  <a:blip r:embed="rId6"/>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5F7E4C3-80FC-47D4-A407-21FBE8635374}"/>
                    </a:ext>
                  </a:extLst>
                </p:cNvPr>
                <p:cNvSpPr txBox="1"/>
                <p:nvPr/>
              </p:nvSpPr>
              <p:spPr>
                <a:xfrm>
                  <a:off x="516463" y="3627581"/>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B5F7E4C3-80FC-47D4-A407-21FBE8635374}"/>
                    </a:ext>
                  </a:extLst>
                </p:cNvPr>
                <p:cNvSpPr txBox="1">
                  <a:spLocks noRot="1" noChangeAspect="1" noMove="1" noResize="1" noEditPoints="1" noAdjustHandles="1" noChangeArrowheads="1" noChangeShapeType="1" noTextEdit="1"/>
                </p:cNvSpPr>
                <p:nvPr/>
              </p:nvSpPr>
              <p:spPr>
                <a:xfrm>
                  <a:off x="516463" y="3627581"/>
                  <a:ext cx="763647" cy="282450"/>
                </a:xfrm>
                <a:prstGeom prst="rect">
                  <a:avLst/>
                </a:prstGeom>
                <a:blipFill>
                  <a:blip r:embed="rId7"/>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324A896-5360-44DD-A339-CAD9AEACD8F1}"/>
                    </a:ext>
                  </a:extLst>
                </p:cNvPr>
                <p:cNvSpPr txBox="1"/>
                <p:nvPr/>
              </p:nvSpPr>
              <p:spPr>
                <a:xfrm>
                  <a:off x="529379" y="4632555"/>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7324A896-5360-44DD-A339-CAD9AEACD8F1}"/>
                    </a:ext>
                  </a:extLst>
                </p:cNvPr>
                <p:cNvSpPr txBox="1">
                  <a:spLocks noRot="1" noChangeAspect="1" noMove="1" noResize="1" noEditPoints="1" noAdjustHandles="1" noChangeArrowheads="1" noChangeShapeType="1" noTextEdit="1"/>
                </p:cNvSpPr>
                <p:nvPr/>
              </p:nvSpPr>
              <p:spPr>
                <a:xfrm>
                  <a:off x="529379" y="4632555"/>
                  <a:ext cx="763647" cy="282450"/>
                </a:xfrm>
                <a:prstGeom prst="rect">
                  <a:avLst/>
                </a:prstGeom>
                <a:blipFill>
                  <a:blip r:embed="rId8"/>
                  <a:stretch>
                    <a:fillRect l="-12000" r="-12800" b="-36957"/>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ACFC8AF1-B19E-4C81-A27D-B6173C5A99F6}"/>
                </a:ext>
              </a:extLst>
            </p:cNvPr>
            <p:cNvGrpSpPr/>
            <p:nvPr/>
          </p:nvGrpSpPr>
          <p:grpSpPr>
            <a:xfrm>
              <a:off x="2016992" y="5521069"/>
              <a:ext cx="3271590" cy="284559"/>
              <a:chOff x="2574603" y="5474047"/>
              <a:chExt cx="3271590" cy="284559"/>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085CC27-3AB2-4D5C-ABC8-8C14810AE9D5}"/>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A6497E71-6AD5-479E-8591-1465D2B2954E}"/>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60526E5-1606-4D8D-A3B9-5CB4112D7716}"/>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8007D9C5-AF69-4D37-970D-FC36973BE0A6}"/>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107" name="Group 106">
              <a:extLst>
                <a:ext uri="{FF2B5EF4-FFF2-40B4-BE49-F238E27FC236}">
                  <a16:creationId xmlns:a16="http://schemas.microsoft.com/office/drawing/2014/main" id="{22E58301-A4D2-4CB6-91B0-824230CCD488}"/>
                </a:ext>
              </a:extLst>
            </p:cNvPr>
            <p:cNvGrpSpPr/>
            <p:nvPr/>
          </p:nvGrpSpPr>
          <p:grpSpPr>
            <a:xfrm>
              <a:off x="2026013" y="1505588"/>
              <a:ext cx="3294409" cy="280247"/>
              <a:chOff x="2574603" y="5478359"/>
              <a:chExt cx="3294409" cy="280247"/>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56B88B31-4415-4E27-BF2A-33ECA7EB1A8F}"/>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F774389A-A7DB-4D34-AB99-0DF67689DFDF}"/>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987F8A23-41CE-403D-96F2-C0E8570835CC}"/>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E2928438-2789-42B7-ACA3-164D7F824F53}"/>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cxnSp>
          <p:nvCxnSpPr>
            <p:cNvPr id="116" name="Straight Arrow Connector 115">
              <a:extLst>
                <a:ext uri="{FF2B5EF4-FFF2-40B4-BE49-F238E27FC236}">
                  <a16:creationId xmlns:a16="http://schemas.microsoft.com/office/drawing/2014/main" id="{3AB6D076-9BD9-4561-B391-31085188D604}"/>
                </a:ext>
              </a:extLst>
            </p:cNvPr>
            <p:cNvCxnSpPr>
              <a:cxnSpLocks/>
            </p:cNvCxnSpPr>
            <p:nvPr/>
          </p:nvCxnSpPr>
          <p:spPr>
            <a:xfrm flipV="1">
              <a:off x="5144564" y="1865893"/>
              <a:ext cx="0" cy="6446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F4890484-F6E6-4BA8-857A-6A6B471584B7}"/>
                </a:ext>
              </a:extLst>
            </p:cNvPr>
            <p:cNvCxnSpPr>
              <a:cxnSpLocks/>
            </p:cNvCxnSpPr>
            <p:nvPr/>
          </p:nvCxnSpPr>
          <p:spPr>
            <a:xfrm flipH="1" flipV="1">
              <a:off x="2116270" y="1879965"/>
              <a:ext cx="3026647" cy="642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E4332CB0-0EDB-4D06-9337-A2694B240E2E}"/>
                </a:ext>
              </a:extLst>
            </p:cNvPr>
            <p:cNvCxnSpPr>
              <a:cxnSpLocks/>
            </p:cNvCxnSpPr>
            <p:nvPr/>
          </p:nvCxnSpPr>
          <p:spPr>
            <a:xfrm flipH="1" flipV="1">
              <a:off x="3149544" y="1869259"/>
              <a:ext cx="1993834" cy="650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79A4C67C-1D8C-4FF9-8458-F8DC874837AE}"/>
                </a:ext>
              </a:extLst>
            </p:cNvPr>
            <p:cNvCxnSpPr>
              <a:cxnSpLocks/>
            </p:cNvCxnSpPr>
            <p:nvPr/>
          </p:nvCxnSpPr>
          <p:spPr>
            <a:xfrm flipH="1" flipV="1">
              <a:off x="4249673" y="1864003"/>
              <a:ext cx="893244" cy="6484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96" name="Group 195">
            <a:extLst>
              <a:ext uri="{FF2B5EF4-FFF2-40B4-BE49-F238E27FC236}">
                <a16:creationId xmlns:a16="http://schemas.microsoft.com/office/drawing/2014/main" id="{31EB2710-204C-42C8-BC81-B98FE509EF0B}"/>
              </a:ext>
            </a:extLst>
          </p:cNvPr>
          <p:cNvGrpSpPr/>
          <p:nvPr/>
        </p:nvGrpSpPr>
        <p:grpSpPr>
          <a:xfrm>
            <a:off x="6841835" y="1504367"/>
            <a:ext cx="4978732" cy="4300040"/>
            <a:chOff x="6796837" y="1511927"/>
            <a:chExt cx="4978732" cy="4300040"/>
          </a:xfrm>
        </p:grpSpPr>
        <p:sp>
          <p:nvSpPr>
            <p:cNvPr id="140" name="Rectangle 139">
              <a:extLst>
                <a:ext uri="{FF2B5EF4-FFF2-40B4-BE49-F238E27FC236}">
                  <a16:creationId xmlns:a16="http://schemas.microsoft.com/office/drawing/2014/main" id="{8FB7E2A7-47EC-415D-8C6A-52E8C5809CC3}"/>
                </a:ext>
              </a:extLst>
            </p:cNvPr>
            <p:cNvSpPr/>
            <p:nvPr/>
          </p:nvSpPr>
          <p:spPr>
            <a:xfrm>
              <a:off x="8144396"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89109AEB-AA64-49AE-A149-9C8511241D03}"/>
                </a:ext>
              </a:extLst>
            </p:cNvPr>
            <p:cNvSpPr/>
            <p:nvPr/>
          </p:nvSpPr>
          <p:spPr>
            <a:xfrm>
              <a:off x="9149445"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B591274B-7B26-48C0-B880-19ACBE7CFD8D}"/>
                </a:ext>
              </a:extLst>
            </p:cNvPr>
            <p:cNvSpPr/>
            <p:nvPr/>
          </p:nvSpPr>
          <p:spPr>
            <a:xfrm>
              <a:off x="10151221"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C8A4858C-CB84-445C-AD13-C4CCEE3DFB5A}"/>
                </a:ext>
              </a:extLst>
            </p:cNvPr>
            <p:cNvSpPr/>
            <p:nvPr/>
          </p:nvSpPr>
          <p:spPr>
            <a:xfrm>
              <a:off x="11152997" y="2527312"/>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AAEDDB9C-21A8-4AB9-9D70-A749C4EB4F72}"/>
                </a:ext>
              </a:extLst>
            </p:cNvPr>
            <p:cNvSpPr/>
            <p:nvPr/>
          </p:nvSpPr>
          <p:spPr>
            <a:xfrm>
              <a:off x="8155896"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26825B5C-DE45-4441-A55B-130065FA4D2A}"/>
                </a:ext>
              </a:extLst>
            </p:cNvPr>
            <p:cNvSpPr/>
            <p:nvPr/>
          </p:nvSpPr>
          <p:spPr>
            <a:xfrm>
              <a:off x="9160945"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7764EF6F-F0F4-41C7-A9FE-1B2F91D9BA13}"/>
                </a:ext>
              </a:extLst>
            </p:cNvPr>
            <p:cNvSpPr/>
            <p:nvPr/>
          </p:nvSpPr>
          <p:spPr>
            <a:xfrm>
              <a:off x="10165994"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38445519-B120-4159-8410-5B35F5B30579}"/>
                </a:ext>
              </a:extLst>
            </p:cNvPr>
            <p:cNvSpPr/>
            <p:nvPr/>
          </p:nvSpPr>
          <p:spPr>
            <a:xfrm>
              <a:off x="11171043" y="3521775"/>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8" name="Straight Arrow Connector 147">
              <a:extLst>
                <a:ext uri="{FF2B5EF4-FFF2-40B4-BE49-F238E27FC236}">
                  <a16:creationId xmlns:a16="http://schemas.microsoft.com/office/drawing/2014/main" id="{C2A4A408-903C-45E1-9AAA-F83CD80637C1}"/>
                </a:ext>
              </a:extLst>
            </p:cNvPr>
            <p:cNvCxnSpPr>
              <a:cxnSpLocks/>
              <a:stCxn id="144" idx="3"/>
              <a:endCxn id="145" idx="1"/>
            </p:cNvCxnSpPr>
            <p:nvPr/>
          </p:nvCxnSpPr>
          <p:spPr>
            <a:xfrm>
              <a:off x="8660392"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9" name="Straight Arrow Connector 148">
              <a:extLst>
                <a:ext uri="{FF2B5EF4-FFF2-40B4-BE49-F238E27FC236}">
                  <a16:creationId xmlns:a16="http://schemas.microsoft.com/office/drawing/2014/main" id="{C2958C0A-A87E-4568-A23F-E1A4DB8B0FDF}"/>
                </a:ext>
              </a:extLst>
            </p:cNvPr>
            <p:cNvCxnSpPr/>
            <p:nvPr/>
          </p:nvCxnSpPr>
          <p:spPr>
            <a:xfrm>
              <a:off x="9665441" y="3779278"/>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 name="Straight Arrow Connector 149">
              <a:extLst>
                <a:ext uri="{FF2B5EF4-FFF2-40B4-BE49-F238E27FC236}">
                  <a16:creationId xmlns:a16="http://schemas.microsoft.com/office/drawing/2014/main" id="{4F5EAE8C-5403-40AA-B5FE-046BE2DEF381}"/>
                </a:ext>
              </a:extLst>
            </p:cNvPr>
            <p:cNvCxnSpPr/>
            <p:nvPr/>
          </p:nvCxnSpPr>
          <p:spPr>
            <a:xfrm>
              <a:off x="10670490"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1" name="Rectangle 150">
              <a:extLst>
                <a:ext uri="{FF2B5EF4-FFF2-40B4-BE49-F238E27FC236}">
                  <a16:creationId xmlns:a16="http://schemas.microsoft.com/office/drawing/2014/main" id="{44ACC1A9-B756-4D78-865E-06454E9AA945}"/>
                </a:ext>
              </a:extLst>
            </p:cNvPr>
            <p:cNvSpPr/>
            <p:nvPr/>
          </p:nvSpPr>
          <p:spPr>
            <a:xfrm>
              <a:off x="8155896"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1D16FD8A-683E-4E93-B260-53B737884CD8}"/>
                </a:ext>
              </a:extLst>
            </p:cNvPr>
            <p:cNvSpPr/>
            <p:nvPr/>
          </p:nvSpPr>
          <p:spPr>
            <a:xfrm>
              <a:off x="9160945"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A7CE72FB-ACC1-4815-8E2B-BB58F3F80EA8}"/>
                </a:ext>
              </a:extLst>
            </p:cNvPr>
            <p:cNvSpPr/>
            <p:nvPr/>
          </p:nvSpPr>
          <p:spPr>
            <a:xfrm>
              <a:off x="10165994"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83828D79-F63F-4A27-8667-1287090FDD11}"/>
                </a:ext>
              </a:extLst>
            </p:cNvPr>
            <p:cNvSpPr/>
            <p:nvPr/>
          </p:nvSpPr>
          <p:spPr>
            <a:xfrm>
              <a:off x="11171043" y="4526749"/>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Arrow Connector 154">
              <a:extLst>
                <a:ext uri="{FF2B5EF4-FFF2-40B4-BE49-F238E27FC236}">
                  <a16:creationId xmlns:a16="http://schemas.microsoft.com/office/drawing/2014/main" id="{245ACA44-7EC2-4B55-BA7B-E257FA40179D}"/>
                </a:ext>
              </a:extLst>
            </p:cNvPr>
            <p:cNvCxnSpPr>
              <a:cxnSpLocks/>
              <a:stCxn id="151" idx="3"/>
              <a:endCxn id="152" idx="1"/>
            </p:cNvCxnSpPr>
            <p:nvPr/>
          </p:nvCxnSpPr>
          <p:spPr>
            <a:xfrm>
              <a:off x="8660392"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6" name="Straight Arrow Connector 155">
              <a:extLst>
                <a:ext uri="{FF2B5EF4-FFF2-40B4-BE49-F238E27FC236}">
                  <a16:creationId xmlns:a16="http://schemas.microsoft.com/office/drawing/2014/main" id="{B05B8193-A8FD-419F-A1CE-2D1FE251044C}"/>
                </a:ext>
              </a:extLst>
            </p:cNvPr>
            <p:cNvCxnSpPr/>
            <p:nvPr/>
          </p:nvCxnSpPr>
          <p:spPr>
            <a:xfrm>
              <a:off x="9665441" y="478425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7" name="Straight Arrow Connector 156">
              <a:extLst>
                <a:ext uri="{FF2B5EF4-FFF2-40B4-BE49-F238E27FC236}">
                  <a16:creationId xmlns:a16="http://schemas.microsoft.com/office/drawing/2014/main" id="{88EBE11D-DFAE-46BC-911D-30B9F18D787C}"/>
                </a:ext>
              </a:extLst>
            </p:cNvPr>
            <p:cNvCxnSpPr/>
            <p:nvPr/>
          </p:nvCxnSpPr>
          <p:spPr>
            <a:xfrm>
              <a:off x="10670490"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E53191EC-6F9C-4637-8EFA-3AFE553FC5B1}"/>
                </a:ext>
              </a:extLst>
            </p:cNvPr>
            <p:cNvCxnSpPr>
              <a:cxnSpLocks/>
              <a:stCxn id="151" idx="0"/>
              <a:endCxn id="144" idx="2"/>
            </p:cNvCxnSpPr>
            <p:nvPr/>
          </p:nvCxnSpPr>
          <p:spPr>
            <a:xfrm flipV="1">
              <a:off x="8408144"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40AFAA39-881C-4A3F-9197-3D63B844137E}"/>
                </a:ext>
              </a:extLst>
            </p:cNvPr>
            <p:cNvCxnSpPr/>
            <p:nvPr/>
          </p:nvCxnSpPr>
          <p:spPr>
            <a:xfrm flipV="1">
              <a:off x="9413193"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5F73D34E-C15E-4077-BAAD-B0E85FF1FF47}"/>
                </a:ext>
              </a:extLst>
            </p:cNvPr>
            <p:cNvCxnSpPr/>
            <p:nvPr/>
          </p:nvCxnSpPr>
          <p:spPr>
            <a:xfrm flipV="1">
              <a:off x="10418242"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07A37E6E-5263-467E-874C-5B8A8DA78E59}"/>
                </a:ext>
              </a:extLst>
            </p:cNvPr>
            <p:cNvCxnSpPr/>
            <p:nvPr/>
          </p:nvCxnSpPr>
          <p:spPr>
            <a:xfrm flipV="1">
              <a:off x="11423291" y="402627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2" name="Straight Arrow Connector 161">
              <a:extLst>
                <a:ext uri="{FF2B5EF4-FFF2-40B4-BE49-F238E27FC236}">
                  <a16:creationId xmlns:a16="http://schemas.microsoft.com/office/drawing/2014/main" id="{7743915A-3CF4-4229-9284-05872C713F85}"/>
                </a:ext>
              </a:extLst>
            </p:cNvPr>
            <p:cNvCxnSpPr/>
            <p:nvPr/>
          </p:nvCxnSpPr>
          <p:spPr>
            <a:xfrm flipV="1">
              <a:off x="8408144"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3" name="Straight Arrow Connector 162">
              <a:extLst>
                <a:ext uri="{FF2B5EF4-FFF2-40B4-BE49-F238E27FC236}">
                  <a16:creationId xmlns:a16="http://schemas.microsoft.com/office/drawing/2014/main" id="{EFB8DA5A-1577-43F1-881E-6E2CB56F6170}"/>
                </a:ext>
              </a:extLst>
            </p:cNvPr>
            <p:cNvCxnSpPr/>
            <p:nvPr/>
          </p:nvCxnSpPr>
          <p:spPr>
            <a:xfrm flipV="1">
              <a:off x="9413193"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4" name="Straight Arrow Connector 163">
              <a:extLst>
                <a:ext uri="{FF2B5EF4-FFF2-40B4-BE49-F238E27FC236}">
                  <a16:creationId xmlns:a16="http://schemas.microsoft.com/office/drawing/2014/main" id="{4D724E2B-C875-4382-83DD-12D200C6A30E}"/>
                </a:ext>
              </a:extLst>
            </p:cNvPr>
            <p:cNvCxnSpPr/>
            <p:nvPr/>
          </p:nvCxnSpPr>
          <p:spPr>
            <a:xfrm flipV="1">
              <a:off x="10416925"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5" name="Straight Arrow Connector 164">
              <a:extLst>
                <a:ext uri="{FF2B5EF4-FFF2-40B4-BE49-F238E27FC236}">
                  <a16:creationId xmlns:a16="http://schemas.microsoft.com/office/drawing/2014/main" id="{1572D3D8-5B3F-41AF-8F4F-9A3D673614E4}"/>
                </a:ext>
              </a:extLst>
            </p:cNvPr>
            <p:cNvCxnSpPr/>
            <p:nvPr/>
          </p:nvCxnSpPr>
          <p:spPr>
            <a:xfrm flipV="1">
              <a:off x="11435118" y="3021297"/>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6" name="Straight Arrow Connector 165">
              <a:extLst>
                <a:ext uri="{FF2B5EF4-FFF2-40B4-BE49-F238E27FC236}">
                  <a16:creationId xmlns:a16="http://schemas.microsoft.com/office/drawing/2014/main" id="{09C6E627-8511-47C7-8331-0FE396E0E363}"/>
                </a:ext>
              </a:extLst>
            </p:cNvPr>
            <p:cNvCxnSpPr/>
            <p:nvPr/>
          </p:nvCxnSpPr>
          <p:spPr>
            <a:xfrm flipV="1">
              <a:off x="8408144"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7" name="Straight Arrow Connector 166">
              <a:extLst>
                <a:ext uri="{FF2B5EF4-FFF2-40B4-BE49-F238E27FC236}">
                  <a16:creationId xmlns:a16="http://schemas.microsoft.com/office/drawing/2014/main" id="{123BBD5E-4A19-4F31-B232-9B05B4A14384}"/>
                </a:ext>
              </a:extLst>
            </p:cNvPr>
            <p:cNvCxnSpPr/>
            <p:nvPr/>
          </p:nvCxnSpPr>
          <p:spPr>
            <a:xfrm flipV="1">
              <a:off x="9413193"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8" name="Straight Arrow Connector 167">
              <a:extLst>
                <a:ext uri="{FF2B5EF4-FFF2-40B4-BE49-F238E27FC236}">
                  <a16:creationId xmlns:a16="http://schemas.microsoft.com/office/drawing/2014/main" id="{E9C94126-96EF-4B19-B735-7BB4AA98B6C7}"/>
                </a:ext>
              </a:extLst>
            </p:cNvPr>
            <p:cNvCxnSpPr/>
            <p:nvPr/>
          </p:nvCxnSpPr>
          <p:spPr>
            <a:xfrm flipV="1">
              <a:off x="10418242"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9" name="Straight Arrow Connector 168">
              <a:extLst>
                <a:ext uri="{FF2B5EF4-FFF2-40B4-BE49-F238E27FC236}">
                  <a16:creationId xmlns:a16="http://schemas.microsoft.com/office/drawing/2014/main" id="{C9083E81-28A8-4914-8DEC-8EE4A492446E}"/>
                </a:ext>
              </a:extLst>
            </p:cNvPr>
            <p:cNvCxnSpPr/>
            <p:nvPr/>
          </p:nvCxnSpPr>
          <p:spPr>
            <a:xfrm flipV="1">
              <a:off x="11423291" y="5031245"/>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0" name="Straight Arrow Connector 169">
              <a:extLst>
                <a:ext uri="{FF2B5EF4-FFF2-40B4-BE49-F238E27FC236}">
                  <a16:creationId xmlns:a16="http://schemas.microsoft.com/office/drawing/2014/main" id="{B9CAAE3C-B2B3-482C-8E61-CAEB2F0498B8}"/>
                </a:ext>
              </a:extLst>
            </p:cNvPr>
            <p:cNvCxnSpPr>
              <a:cxnSpLocks/>
            </p:cNvCxnSpPr>
            <p:nvPr/>
          </p:nvCxnSpPr>
          <p:spPr>
            <a:xfrm>
              <a:off x="7655343" y="3774023"/>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1" name="Straight Arrow Connector 170">
              <a:extLst>
                <a:ext uri="{FF2B5EF4-FFF2-40B4-BE49-F238E27FC236}">
                  <a16:creationId xmlns:a16="http://schemas.microsoft.com/office/drawing/2014/main" id="{1024562F-1BD6-4D3B-81DF-D82CFB682B40}"/>
                </a:ext>
              </a:extLst>
            </p:cNvPr>
            <p:cNvCxnSpPr>
              <a:cxnSpLocks/>
            </p:cNvCxnSpPr>
            <p:nvPr/>
          </p:nvCxnSpPr>
          <p:spPr>
            <a:xfrm>
              <a:off x="7655343" y="477899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72" name="TextBox 171">
                  <a:extLst>
                    <a:ext uri="{FF2B5EF4-FFF2-40B4-BE49-F238E27FC236}">
                      <a16:creationId xmlns:a16="http://schemas.microsoft.com/office/drawing/2014/main" id="{D8A9222D-7F51-4452-A2DE-3A939260448C}"/>
                    </a:ext>
                  </a:extLst>
                </p:cNvPr>
                <p:cNvSpPr txBox="1"/>
                <p:nvPr/>
              </p:nvSpPr>
              <p:spPr>
                <a:xfrm>
                  <a:off x="8026320" y="262894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2" name="TextBox 171">
                  <a:extLst>
                    <a:ext uri="{FF2B5EF4-FFF2-40B4-BE49-F238E27FC236}">
                      <a16:creationId xmlns:a16="http://schemas.microsoft.com/office/drawing/2014/main" id="{D8A9222D-7F51-4452-A2DE-3A939260448C}"/>
                    </a:ext>
                  </a:extLst>
                </p:cNvPr>
                <p:cNvSpPr txBox="1">
                  <a:spLocks noRot="1" noChangeAspect="1" noMove="1" noResize="1" noEditPoints="1" noAdjustHandles="1" noChangeArrowheads="1" noChangeShapeType="1" noTextEdit="1"/>
                </p:cNvSpPr>
                <p:nvPr/>
              </p:nvSpPr>
              <p:spPr>
                <a:xfrm>
                  <a:off x="8026320" y="2628947"/>
                  <a:ext cx="763647" cy="280205"/>
                </a:xfrm>
                <a:prstGeom prst="rect">
                  <a:avLst/>
                </a:prstGeom>
                <a:blipFill>
                  <a:blip r:embed="rId27"/>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63A3FC2C-9C14-479A-91B4-DE8EF5CE9315}"/>
                    </a:ext>
                  </a:extLst>
                </p:cNvPr>
                <p:cNvSpPr txBox="1"/>
                <p:nvPr/>
              </p:nvSpPr>
              <p:spPr>
                <a:xfrm>
                  <a:off x="9011280" y="2631386"/>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3" name="TextBox 172">
                  <a:extLst>
                    <a:ext uri="{FF2B5EF4-FFF2-40B4-BE49-F238E27FC236}">
                      <a16:creationId xmlns:a16="http://schemas.microsoft.com/office/drawing/2014/main" id="{63A3FC2C-9C14-479A-91B4-DE8EF5CE9315}"/>
                    </a:ext>
                  </a:extLst>
                </p:cNvPr>
                <p:cNvSpPr txBox="1">
                  <a:spLocks noRot="1" noChangeAspect="1" noMove="1" noResize="1" noEditPoints="1" noAdjustHandles="1" noChangeArrowheads="1" noChangeShapeType="1" noTextEdit="1"/>
                </p:cNvSpPr>
                <p:nvPr/>
              </p:nvSpPr>
              <p:spPr>
                <a:xfrm>
                  <a:off x="9011280" y="2631386"/>
                  <a:ext cx="763647" cy="280205"/>
                </a:xfrm>
                <a:prstGeom prst="rect">
                  <a:avLst/>
                </a:prstGeom>
                <a:blipFill>
                  <a:blip r:embed="rId28"/>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146F047D-9CFC-4C64-890D-1FEE070D1E06}"/>
                    </a:ext>
                  </a:extLst>
                </p:cNvPr>
                <p:cNvSpPr txBox="1"/>
                <p:nvPr/>
              </p:nvSpPr>
              <p:spPr>
                <a:xfrm>
                  <a:off x="10011601" y="2624928"/>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4" name="TextBox 173">
                  <a:extLst>
                    <a:ext uri="{FF2B5EF4-FFF2-40B4-BE49-F238E27FC236}">
                      <a16:creationId xmlns:a16="http://schemas.microsoft.com/office/drawing/2014/main" id="{146F047D-9CFC-4C64-890D-1FEE070D1E06}"/>
                    </a:ext>
                  </a:extLst>
                </p:cNvPr>
                <p:cNvSpPr txBox="1">
                  <a:spLocks noRot="1" noChangeAspect="1" noMove="1" noResize="1" noEditPoints="1" noAdjustHandles="1" noChangeArrowheads="1" noChangeShapeType="1" noTextEdit="1"/>
                </p:cNvSpPr>
                <p:nvPr/>
              </p:nvSpPr>
              <p:spPr>
                <a:xfrm>
                  <a:off x="10011601" y="2624928"/>
                  <a:ext cx="763647" cy="282129"/>
                </a:xfrm>
                <a:prstGeom prst="rect">
                  <a:avLst/>
                </a:prstGeom>
                <a:blipFill>
                  <a:blip r:embed="rId29"/>
                  <a:stretch>
                    <a:fillRect b="-19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6BDBA820-7E79-490F-A3C4-3F350012B0EB}"/>
                    </a:ext>
                  </a:extLst>
                </p:cNvPr>
                <p:cNvSpPr txBox="1"/>
                <p:nvPr/>
              </p:nvSpPr>
              <p:spPr>
                <a:xfrm>
                  <a:off x="11011922" y="2623068"/>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5" name="TextBox 174">
                  <a:extLst>
                    <a:ext uri="{FF2B5EF4-FFF2-40B4-BE49-F238E27FC236}">
                      <a16:creationId xmlns:a16="http://schemas.microsoft.com/office/drawing/2014/main" id="{6BDBA820-7E79-490F-A3C4-3F350012B0EB}"/>
                    </a:ext>
                  </a:extLst>
                </p:cNvPr>
                <p:cNvSpPr txBox="1">
                  <a:spLocks noRot="1" noChangeAspect="1" noMove="1" noResize="1" noEditPoints="1" noAdjustHandles="1" noChangeArrowheads="1" noChangeShapeType="1" noTextEdit="1"/>
                </p:cNvSpPr>
                <p:nvPr/>
              </p:nvSpPr>
              <p:spPr>
                <a:xfrm>
                  <a:off x="11011922" y="2623068"/>
                  <a:ext cx="763647" cy="279948"/>
                </a:xfrm>
                <a:prstGeom prst="rect">
                  <a:avLst/>
                </a:prstGeom>
                <a:blipFill>
                  <a:blip r:embed="rId30"/>
                  <a:stretch>
                    <a:fillRect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TextBox 175">
                  <a:extLst>
                    <a:ext uri="{FF2B5EF4-FFF2-40B4-BE49-F238E27FC236}">
                      <a16:creationId xmlns:a16="http://schemas.microsoft.com/office/drawing/2014/main" id="{4B4633B8-C268-4C80-8F21-59F516517B59}"/>
                    </a:ext>
                  </a:extLst>
                </p:cNvPr>
                <p:cNvSpPr txBox="1"/>
                <p:nvPr/>
              </p:nvSpPr>
              <p:spPr>
                <a:xfrm>
                  <a:off x="6796837" y="3633920"/>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6" name="TextBox 175">
                  <a:extLst>
                    <a:ext uri="{FF2B5EF4-FFF2-40B4-BE49-F238E27FC236}">
                      <a16:creationId xmlns:a16="http://schemas.microsoft.com/office/drawing/2014/main" id="{4B4633B8-C268-4C80-8F21-59F516517B59}"/>
                    </a:ext>
                  </a:extLst>
                </p:cNvPr>
                <p:cNvSpPr txBox="1">
                  <a:spLocks noRot="1" noChangeAspect="1" noMove="1" noResize="1" noEditPoints="1" noAdjustHandles="1" noChangeArrowheads="1" noChangeShapeType="1" noTextEdit="1"/>
                </p:cNvSpPr>
                <p:nvPr/>
              </p:nvSpPr>
              <p:spPr>
                <a:xfrm>
                  <a:off x="6796837" y="3633920"/>
                  <a:ext cx="763647" cy="282450"/>
                </a:xfrm>
                <a:prstGeom prst="rect">
                  <a:avLst/>
                </a:prstGeom>
                <a:blipFill>
                  <a:blip r:embed="rId31"/>
                  <a:stretch>
                    <a:fillRect l="-12698" r="-12698"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a:extLst>
                    <a:ext uri="{FF2B5EF4-FFF2-40B4-BE49-F238E27FC236}">
                      <a16:creationId xmlns:a16="http://schemas.microsoft.com/office/drawing/2014/main" id="{719943FD-2FAD-4A73-B221-DD36047ADC1A}"/>
                    </a:ext>
                  </a:extLst>
                </p:cNvPr>
                <p:cNvSpPr txBox="1"/>
                <p:nvPr/>
              </p:nvSpPr>
              <p:spPr>
                <a:xfrm>
                  <a:off x="6809753" y="4638894"/>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7" name="TextBox 176">
                  <a:extLst>
                    <a:ext uri="{FF2B5EF4-FFF2-40B4-BE49-F238E27FC236}">
                      <a16:creationId xmlns:a16="http://schemas.microsoft.com/office/drawing/2014/main" id="{719943FD-2FAD-4A73-B221-DD36047ADC1A}"/>
                    </a:ext>
                  </a:extLst>
                </p:cNvPr>
                <p:cNvSpPr txBox="1">
                  <a:spLocks noRot="1" noChangeAspect="1" noMove="1" noResize="1" noEditPoints="1" noAdjustHandles="1" noChangeArrowheads="1" noChangeShapeType="1" noTextEdit="1"/>
                </p:cNvSpPr>
                <p:nvPr/>
              </p:nvSpPr>
              <p:spPr>
                <a:xfrm>
                  <a:off x="6809753" y="4638894"/>
                  <a:ext cx="763647" cy="282450"/>
                </a:xfrm>
                <a:prstGeom prst="rect">
                  <a:avLst/>
                </a:prstGeom>
                <a:blipFill>
                  <a:blip r:embed="rId32"/>
                  <a:stretch>
                    <a:fillRect l="-11905" r="-11905" b="-36957"/>
                  </a:stretch>
                </a:blipFill>
              </p:spPr>
              <p:txBody>
                <a:bodyPr/>
                <a:lstStyle/>
                <a:p>
                  <a:r>
                    <a:rPr lang="en-US">
                      <a:noFill/>
                    </a:rPr>
                    <a:t> </a:t>
                  </a:r>
                </a:p>
              </p:txBody>
            </p:sp>
          </mc:Fallback>
        </mc:AlternateContent>
        <p:grpSp>
          <p:nvGrpSpPr>
            <p:cNvPr id="178" name="Group 177">
              <a:extLst>
                <a:ext uri="{FF2B5EF4-FFF2-40B4-BE49-F238E27FC236}">
                  <a16:creationId xmlns:a16="http://schemas.microsoft.com/office/drawing/2014/main" id="{8E511DA4-C1D2-49D7-A556-6F7905138FF0}"/>
                </a:ext>
              </a:extLst>
            </p:cNvPr>
            <p:cNvGrpSpPr/>
            <p:nvPr/>
          </p:nvGrpSpPr>
          <p:grpSpPr>
            <a:xfrm>
              <a:off x="8297366" y="5527408"/>
              <a:ext cx="3271590" cy="284559"/>
              <a:chOff x="2574603" y="5474047"/>
              <a:chExt cx="3271590" cy="284559"/>
            </a:xfrm>
          </p:grpSpPr>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8E24B5E0-00CB-4989-BD03-89DDDDB72386}"/>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C03C8888-C0DC-42A2-AFA5-048450773BD4}"/>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D433722C-6795-461D-922B-93374567F2B2}"/>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A0AACF0-FBB9-4A16-9E4E-5409DAFBDF79}"/>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179" name="Group 178">
              <a:extLst>
                <a:ext uri="{FF2B5EF4-FFF2-40B4-BE49-F238E27FC236}">
                  <a16:creationId xmlns:a16="http://schemas.microsoft.com/office/drawing/2014/main" id="{6AC885E6-22D7-4248-8173-FDBE74589431}"/>
                </a:ext>
              </a:extLst>
            </p:cNvPr>
            <p:cNvGrpSpPr/>
            <p:nvPr/>
          </p:nvGrpSpPr>
          <p:grpSpPr>
            <a:xfrm>
              <a:off x="8306387" y="1511927"/>
              <a:ext cx="3294409" cy="280247"/>
              <a:chOff x="2574603" y="5478359"/>
              <a:chExt cx="3294409" cy="280247"/>
            </a:xfrm>
          </p:grpSpPr>
          <mc:AlternateContent xmlns:mc="http://schemas.openxmlformats.org/markup-compatibility/2006" xmlns:a14="http://schemas.microsoft.com/office/drawing/2010/main">
            <mc:Choice Requires="a14">
              <p:sp>
                <p:nvSpPr>
                  <p:cNvPr id="184" name="TextBox 183">
                    <a:extLst>
                      <a:ext uri="{FF2B5EF4-FFF2-40B4-BE49-F238E27FC236}">
                        <a16:creationId xmlns:a16="http://schemas.microsoft.com/office/drawing/2014/main" id="{C3E02655-3B7F-437C-817B-8227CBFA41D6}"/>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859D92A1-7C19-47FF-A7CE-5575E544E5A6}"/>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A13D857C-6F9C-422C-A9A4-F175EC330141}"/>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84F366D7-4DA6-4C74-B550-3F5180EE4070}"/>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cxnSp>
          <p:nvCxnSpPr>
            <p:cNvPr id="180" name="Straight Arrow Connector 179">
              <a:extLst>
                <a:ext uri="{FF2B5EF4-FFF2-40B4-BE49-F238E27FC236}">
                  <a16:creationId xmlns:a16="http://schemas.microsoft.com/office/drawing/2014/main" id="{BF7AEEE9-3A57-402A-BFCC-A5E81B651BBA}"/>
                </a:ext>
              </a:extLst>
            </p:cNvPr>
            <p:cNvCxnSpPr>
              <a:cxnSpLocks/>
            </p:cNvCxnSpPr>
            <p:nvPr/>
          </p:nvCxnSpPr>
          <p:spPr>
            <a:xfrm flipV="1">
              <a:off x="11424938" y="1872232"/>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2" name="Straight Arrow Connector 191">
              <a:extLst>
                <a:ext uri="{FF2B5EF4-FFF2-40B4-BE49-F238E27FC236}">
                  <a16:creationId xmlns:a16="http://schemas.microsoft.com/office/drawing/2014/main" id="{288A2C8E-94A2-42E9-AA06-0A73128E19DC}"/>
                </a:ext>
              </a:extLst>
            </p:cNvPr>
            <p:cNvCxnSpPr>
              <a:cxnSpLocks/>
            </p:cNvCxnSpPr>
            <p:nvPr/>
          </p:nvCxnSpPr>
          <p:spPr>
            <a:xfrm flipV="1">
              <a:off x="10408917" y="1878936"/>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3" name="Straight Arrow Connector 192">
              <a:extLst>
                <a:ext uri="{FF2B5EF4-FFF2-40B4-BE49-F238E27FC236}">
                  <a16:creationId xmlns:a16="http://schemas.microsoft.com/office/drawing/2014/main" id="{05997AEE-B708-4960-820A-083D724510ED}"/>
                </a:ext>
              </a:extLst>
            </p:cNvPr>
            <p:cNvCxnSpPr>
              <a:cxnSpLocks/>
            </p:cNvCxnSpPr>
            <p:nvPr/>
          </p:nvCxnSpPr>
          <p:spPr>
            <a:xfrm flipV="1">
              <a:off x="9413193" y="1882625"/>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Arrow Connector 193">
              <a:extLst>
                <a:ext uri="{FF2B5EF4-FFF2-40B4-BE49-F238E27FC236}">
                  <a16:creationId xmlns:a16="http://schemas.microsoft.com/office/drawing/2014/main" id="{247BCA9B-C309-4686-9E1A-79299D8C6E3C}"/>
                </a:ext>
              </a:extLst>
            </p:cNvPr>
            <p:cNvCxnSpPr>
              <a:cxnSpLocks/>
            </p:cNvCxnSpPr>
            <p:nvPr/>
          </p:nvCxnSpPr>
          <p:spPr>
            <a:xfrm flipV="1">
              <a:off x="8408143" y="1878935"/>
              <a:ext cx="0" cy="6446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97" name="Arrow: Down 196">
            <a:extLst>
              <a:ext uri="{FF2B5EF4-FFF2-40B4-BE49-F238E27FC236}">
                <a16:creationId xmlns:a16="http://schemas.microsoft.com/office/drawing/2014/main" id="{FD1135C1-360F-4940-A319-A5D6110F230C}"/>
              </a:ext>
            </a:extLst>
          </p:cNvPr>
          <p:cNvSpPr/>
          <p:nvPr/>
        </p:nvSpPr>
        <p:spPr>
          <a:xfrm rot="16200000">
            <a:off x="5696335" y="3199900"/>
            <a:ext cx="454766" cy="11828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74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(1</a:t>
            </a:r>
            <a:r>
              <a:rPr lang="en-US" altLang="zh-CN" dirty="0"/>
              <a:t> million)</a:t>
            </a:r>
            <a:endParaRPr lang="en-US" dirty="0"/>
          </a:p>
        </p:txBody>
      </p:sp>
      <p:sp>
        <p:nvSpPr>
          <p:cNvPr id="6" name="Content Placeholder 5"/>
          <p:cNvSpPr>
            <a:spLocks noGrp="1"/>
          </p:cNvSpPr>
          <p:nvPr>
            <p:ph idx="1"/>
          </p:nvPr>
        </p:nvSpPr>
        <p:spPr/>
        <p:txBody>
          <a:bodyPr/>
          <a:lstStyle/>
          <a:p>
            <a:endParaRPr lang="en-US" dirty="0"/>
          </a:p>
          <a:p>
            <a:endParaRPr lang="en-US" dirty="0"/>
          </a:p>
        </p:txBody>
      </p:sp>
      <p:pic>
        <p:nvPicPr>
          <p:cNvPr id="4" name="Picture 3">
            <a:extLst>
              <a:ext uri="{FF2B5EF4-FFF2-40B4-BE49-F238E27FC236}">
                <a16:creationId xmlns:a16="http://schemas.microsoft.com/office/drawing/2014/main" id="{B05CA7CF-0984-467B-9E62-6767E9BF0924}"/>
              </a:ext>
            </a:extLst>
          </p:cNvPr>
          <p:cNvPicPr>
            <a:picLocks noChangeAspect="1"/>
          </p:cNvPicPr>
          <p:nvPr/>
        </p:nvPicPr>
        <p:blipFill>
          <a:blip r:embed="rId3"/>
          <a:stretch>
            <a:fillRect/>
          </a:stretch>
        </p:blipFill>
        <p:spPr>
          <a:xfrm>
            <a:off x="947701" y="1059728"/>
            <a:ext cx="10296598" cy="5199829"/>
          </a:xfrm>
          <a:prstGeom prst="rect">
            <a:avLst/>
          </a:prstGeom>
        </p:spPr>
      </p:pic>
    </p:spTree>
    <p:extLst>
      <p:ext uri="{BB962C8B-B14F-4D97-AF65-F5344CB8AC3E}">
        <p14:creationId xmlns:p14="http://schemas.microsoft.com/office/powerpoint/2010/main" val="293868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Purpose </a:t>
            </a:r>
          </a:p>
        </p:txBody>
      </p:sp>
      <p:sp>
        <p:nvSpPr>
          <p:cNvPr id="6" name="Content Placeholder 5"/>
          <p:cNvSpPr>
            <a:spLocks noGrp="1"/>
          </p:cNvSpPr>
          <p:nvPr>
            <p:ph idx="1"/>
          </p:nvPr>
        </p:nvSpPr>
        <p:spPr/>
        <p:txBody>
          <a:bodyPr/>
          <a:lstStyle/>
          <a:p>
            <a:r>
              <a:rPr lang="en-US" dirty="0">
                <a:solidFill>
                  <a:srgbClr val="0070C0"/>
                </a:solidFill>
              </a:rPr>
              <a:t>USRDS </a:t>
            </a:r>
            <a:r>
              <a:rPr lang="en-US" altLang="zh-CN" dirty="0">
                <a:solidFill>
                  <a:srgbClr val="0070C0"/>
                </a:solidFill>
              </a:rPr>
              <a:t>dataset</a:t>
            </a:r>
            <a:r>
              <a:rPr lang="en-US" altLang="zh-CN" dirty="0"/>
              <a:t>: </a:t>
            </a:r>
            <a:r>
              <a:rPr lang="en-US" dirty="0"/>
              <a:t>The United States Renal Data System (USRDS) is a national data system that collects, analyzes, and distributes information about chronic kidney disease (CKD) and end-stage renal disease (ESRD) in the United States. </a:t>
            </a:r>
          </a:p>
          <a:p>
            <a:r>
              <a:rPr lang="en-US" dirty="0"/>
              <a:t>Results in </a:t>
            </a:r>
            <a:r>
              <a:rPr lang="en-US" dirty="0">
                <a:solidFill>
                  <a:srgbClr val="0070C0"/>
                </a:solidFill>
              </a:rPr>
              <a:t>1,244,877</a:t>
            </a:r>
            <a:r>
              <a:rPr lang="en-US" dirty="0"/>
              <a:t> unique patients with </a:t>
            </a:r>
            <a:r>
              <a:rPr lang="en-US" dirty="0">
                <a:solidFill>
                  <a:srgbClr val="0070C0"/>
                </a:solidFill>
              </a:rPr>
              <a:t>47,184,557</a:t>
            </a:r>
            <a:r>
              <a:rPr lang="en-US" dirty="0"/>
              <a:t> patient months of data. </a:t>
            </a:r>
          </a:p>
          <a:p>
            <a:r>
              <a:rPr lang="en-US" dirty="0"/>
              <a:t>1/1/2003 </a:t>
            </a:r>
            <a:r>
              <a:rPr lang="zh-CN" altLang="en-US" dirty="0">
                <a:latin typeface="Cambria Math" panose="02040503050406030204" pitchFamily="18" charset="0"/>
              </a:rPr>
              <a:t>⩽</a:t>
            </a:r>
            <a:r>
              <a:rPr lang="en-US" dirty="0"/>
              <a:t>first service date </a:t>
            </a:r>
            <a:r>
              <a:rPr lang="en-US" dirty="0">
                <a:latin typeface="Cambria Math" panose="02040503050406030204" pitchFamily="18" charset="0"/>
                <a:ea typeface="Cambria Math" panose="02040503050406030204" pitchFamily="18" charset="0"/>
              </a:rPr>
              <a:t>⩽</a:t>
            </a:r>
            <a:r>
              <a:rPr lang="en-US" dirty="0"/>
              <a:t>12/31/2017</a:t>
            </a:r>
            <a:endParaRPr lang="en-US" b="0" i="0" dirty="0">
              <a:solidFill>
                <a:srgbClr val="1D1C1D"/>
              </a:solidFill>
              <a:effectLst/>
              <a:latin typeface="Slack-Lato"/>
            </a:endParaRPr>
          </a:p>
          <a:p>
            <a:pPr algn="l"/>
            <a:endParaRPr lang="en-US" b="0" i="0" dirty="0">
              <a:solidFill>
                <a:srgbClr val="0070C0"/>
              </a:solidFill>
              <a:effectLst/>
              <a:latin typeface="Slack-Lato"/>
            </a:endParaRPr>
          </a:p>
          <a:p>
            <a:pPr algn="l"/>
            <a:r>
              <a:rPr lang="en-US" b="1" i="0" dirty="0">
                <a:solidFill>
                  <a:srgbClr val="0070C0"/>
                </a:solidFill>
                <a:effectLst/>
                <a:latin typeface="Slack-Lato"/>
              </a:rPr>
              <a:t>The goal is to predict 1-year mortality</a:t>
            </a:r>
          </a:p>
          <a:p>
            <a:pPr algn="l"/>
            <a:endParaRPr lang="en-US" b="0" i="0" dirty="0">
              <a:solidFill>
                <a:srgbClr val="1D1C1D"/>
              </a:solidFill>
              <a:effectLst/>
              <a:latin typeface="Slack-Lato"/>
            </a:endParaRPr>
          </a:p>
          <a:p>
            <a:pPr algn="l"/>
            <a:endParaRPr lang="en-US" b="0" i="0" dirty="0">
              <a:solidFill>
                <a:srgbClr val="1D1C1D"/>
              </a:solidFill>
              <a:effectLst/>
              <a:latin typeface="Slack-Lato"/>
            </a:endParaRPr>
          </a:p>
          <a:p>
            <a:endParaRPr lang="en-US" dirty="0"/>
          </a:p>
        </p:txBody>
      </p:sp>
    </p:spTree>
    <p:extLst>
      <p:ext uri="{BB962C8B-B14F-4D97-AF65-F5344CB8AC3E}">
        <p14:creationId xmlns:p14="http://schemas.microsoft.com/office/powerpoint/2010/main" val="72546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Current Result (1</a:t>
            </a:r>
            <a:r>
              <a:rPr lang="en-US" altLang="zh-CN" dirty="0"/>
              <a:t> million)</a:t>
            </a:r>
            <a:endParaRPr lang="en-US" dirty="0"/>
          </a:p>
        </p:txBody>
      </p:sp>
      <p:sp>
        <p:nvSpPr>
          <p:cNvPr id="6" name="Content Placeholder 5"/>
          <p:cNvSpPr>
            <a:spLocks noGrp="1"/>
          </p:cNvSpPr>
          <p:nvPr>
            <p:ph idx="1"/>
          </p:nvPr>
        </p:nvSpPr>
        <p:spPr/>
        <p:txBody>
          <a:bodyPr/>
          <a:lstStyle/>
          <a:p>
            <a:endParaRPr lang="en-US" dirty="0"/>
          </a:p>
          <a:p>
            <a:endParaRPr lang="en-US" dirty="0"/>
          </a:p>
        </p:txBody>
      </p:sp>
      <p:pic>
        <p:nvPicPr>
          <p:cNvPr id="2" name="Picture 1">
            <a:extLst>
              <a:ext uri="{FF2B5EF4-FFF2-40B4-BE49-F238E27FC236}">
                <a16:creationId xmlns:a16="http://schemas.microsoft.com/office/drawing/2014/main" id="{5B05D04F-A0BC-524B-B157-F522F6858090}"/>
              </a:ext>
            </a:extLst>
          </p:cNvPr>
          <p:cNvPicPr>
            <a:picLocks noChangeAspect="1"/>
          </p:cNvPicPr>
          <p:nvPr/>
        </p:nvPicPr>
        <p:blipFill>
          <a:blip r:embed="rId3"/>
          <a:stretch>
            <a:fillRect/>
          </a:stretch>
        </p:blipFill>
        <p:spPr>
          <a:xfrm>
            <a:off x="1037485" y="1187450"/>
            <a:ext cx="10117029" cy="5168323"/>
          </a:xfrm>
          <a:prstGeom prst="rect">
            <a:avLst/>
          </a:prstGeom>
        </p:spPr>
      </p:pic>
    </p:spTree>
    <p:extLst>
      <p:ext uri="{BB962C8B-B14F-4D97-AF65-F5344CB8AC3E}">
        <p14:creationId xmlns:p14="http://schemas.microsoft.com/office/powerpoint/2010/main" val="3144417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Seq2Seq Model with LSTM encoder and decoder</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Rounded Corners 1">
            <a:extLst>
              <a:ext uri="{FF2B5EF4-FFF2-40B4-BE49-F238E27FC236}">
                <a16:creationId xmlns:a16="http://schemas.microsoft.com/office/drawing/2014/main" id="{BC6369C4-AB2C-44CE-9962-CB2339EE5F6C}"/>
              </a:ext>
            </a:extLst>
          </p:cNvPr>
          <p:cNvSpPr/>
          <p:nvPr/>
        </p:nvSpPr>
        <p:spPr>
          <a:xfrm>
            <a:off x="2259057" y="3605049"/>
            <a:ext cx="3867797" cy="192598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1C67527-7645-4B01-B863-E1C2D1F30B57}"/>
              </a:ext>
            </a:extLst>
          </p:cNvPr>
          <p:cNvGrpSpPr/>
          <p:nvPr/>
        </p:nvGrpSpPr>
        <p:grpSpPr>
          <a:xfrm>
            <a:off x="1074074" y="1059728"/>
            <a:ext cx="10043851" cy="5024235"/>
            <a:chOff x="1074074" y="734371"/>
            <a:chExt cx="10043851" cy="5024235"/>
          </a:xfrm>
        </p:grpSpPr>
        <p:sp>
          <p:nvSpPr>
            <p:cNvPr id="8" name="Rectangle 7">
              <a:extLst>
                <a:ext uri="{FF2B5EF4-FFF2-40B4-BE49-F238E27FC236}">
                  <a16:creationId xmlns:a16="http://schemas.microsoft.com/office/drawing/2014/main" id="{4749053A-AD7A-40B9-8949-39BF2CC3A434}"/>
                </a:ext>
              </a:extLst>
            </p:cNvPr>
            <p:cNvSpPr/>
            <p:nvPr/>
          </p:nvSpPr>
          <p:spPr>
            <a:xfrm>
              <a:off x="2433133"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26C836-182F-475E-94F6-1BC77BB8FCD2}"/>
                </a:ext>
              </a:extLst>
            </p:cNvPr>
            <p:cNvSpPr/>
            <p:nvPr/>
          </p:nvSpPr>
          <p:spPr>
            <a:xfrm>
              <a:off x="3438182"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FF9310-464B-4084-8751-208D1B1A4E1C}"/>
                </a:ext>
              </a:extLst>
            </p:cNvPr>
            <p:cNvSpPr/>
            <p:nvPr/>
          </p:nvSpPr>
          <p:spPr>
            <a:xfrm>
              <a:off x="4443231"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2F7717-23F8-4EBF-B722-150AF16ED3A7}"/>
                </a:ext>
              </a:extLst>
            </p:cNvPr>
            <p:cNvSpPr/>
            <p:nvPr/>
          </p:nvSpPr>
          <p:spPr>
            <a:xfrm>
              <a:off x="5448280"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A43891-F20E-4DC8-918F-EFE3CF4DE94A}"/>
                </a:ext>
              </a:extLst>
            </p:cNvPr>
            <p:cNvSpPr/>
            <p:nvPr/>
          </p:nvSpPr>
          <p:spPr>
            <a:xfrm>
              <a:off x="6453329" y="3468414"/>
              <a:ext cx="504496" cy="50449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BD9526-47E7-49D3-AFD3-C8273DAC1736}"/>
                </a:ext>
              </a:extLst>
            </p:cNvPr>
            <p:cNvSpPr/>
            <p:nvPr/>
          </p:nvSpPr>
          <p:spPr>
            <a:xfrm>
              <a:off x="7458378"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D4806E-FB74-4F64-821D-C20BB3A67E65}"/>
                </a:ext>
              </a:extLst>
            </p:cNvPr>
            <p:cNvSpPr/>
            <p:nvPr/>
          </p:nvSpPr>
          <p:spPr>
            <a:xfrm>
              <a:off x="8463427"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BD0814-62DA-498D-9701-DC77E648D940}"/>
                </a:ext>
              </a:extLst>
            </p:cNvPr>
            <p:cNvSpPr/>
            <p:nvPr/>
          </p:nvSpPr>
          <p:spPr>
            <a:xfrm>
              <a:off x="9465203"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F4CD41-3CAE-4907-A02A-95059CA815A0}"/>
                </a:ext>
              </a:extLst>
            </p:cNvPr>
            <p:cNvSpPr/>
            <p:nvPr/>
          </p:nvSpPr>
          <p:spPr>
            <a:xfrm>
              <a:off x="10466979"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48C5D72-33C8-455F-938F-6EF774BEFE38}"/>
                </a:ext>
              </a:extLst>
            </p:cNvPr>
            <p:cNvCxnSpPr>
              <a:cxnSpLocks/>
              <a:stCxn id="8" idx="3"/>
              <a:endCxn id="9" idx="1"/>
            </p:cNvCxnSpPr>
            <p:nvPr/>
          </p:nvCxnSpPr>
          <p:spPr>
            <a:xfrm>
              <a:off x="2937629"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A501A31-873B-479B-B02B-6444B3134CDB}"/>
                </a:ext>
              </a:extLst>
            </p:cNvPr>
            <p:cNvCxnSpPr/>
            <p:nvPr/>
          </p:nvCxnSpPr>
          <p:spPr>
            <a:xfrm>
              <a:off x="3942678" y="372591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F35724CE-620B-4B2D-99AA-3067497877DB}"/>
                </a:ext>
              </a:extLst>
            </p:cNvPr>
            <p:cNvCxnSpPr/>
            <p:nvPr/>
          </p:nvCxnSpPr>
          <p:spPr>
            <a:xfrm>
              <a:off x="4947727"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341EA1E-89B2-40B3-AA78-E89CDC7275FE}"/>
                </a:ext>
              </a:extLst>
            </p:cNvPr>
            <p:cNvCxnSpPr/>
            <p:nvPr/>
          </p:nvCxnSpPr>
          <p:spPr>
            <a:xfrm>
              <a:off x="5952776"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D29E1C0-DC8D-44F5-BA45-B76DB2FD82C0}"/>
                </a:ext>
              </a:extLst>
            </p:cNvPr>
            <p:cNvCxnSpPr/>
            <p:nvPr/>
          </p:nvCxnSpPr>
          <p:spPr>
            <a:xfrm>
              <a:off x="6957825"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69F9B12-53FA-4C53-A654-4C357874D891}"/>
                </a:ext>
              </a:extLst>
            </p:cNvPr>
            <p:cNvCxnSpPr/>
            <p:nvPr/>
          </p:nvCxnSpPr>
          <p:spPr>
            <a:xfrm>
              <a:off x="7962874"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CD1666-E738-486C-9A64-E84A2B912C07}"/>
                </a:ext>
              </a:extLst>
            </p:cNvPr>
            <p:cNvCxnSpPr/>
            <p:nvPr/>
          </p:nvCxnSpPr>
          <p:spPr>
            <a:xfrm>
              <a:off x="8967923"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1574432-DA43-4A24-9E2B-F0821175FBCE}"/>
                </a:ext>
              </a:extLst>
            </p:cNvPr>
            <p:cNvCxnSpPr/>
            <p:nvPr/>
          </p:nvCxnSpPr>
          <p:spPr>
            <a:xfrm>
              <a:off x="9969699"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5" name="Group 24">
              <a:extLst>
                <a:ext uri="{FF2B5EF4-FFF2-40B4-BE49-F238E27FC236}">
                  <a16:creationId xmlns:a16="http://schemas.microsoft.com/office/drawing/2014/main" id="{863C4BEE-E7C0-4910-86E1-952B64F29A6C}"/>
                </a:ext>
              </a:extLst>
            </p:cNvPr>
            <p:cNvGrpSpPr/>
            <p:nvPr/>
          </p:nvGrpSpPr>
          <p:grpSpPr>
            <a:xfrm>
              <a:off x="2433133" y="4473388"/>
              <a:ext cx="8538342" cy="504496"/>
              <a:chOff x="1435979" y="5703098"/>
              <a:chExt cx="8538342" cy="504496"/>
            </a:xfrm>
          </p:grpSpPr>
          <p:sp>
            <p:nvSpPr>
              <p:cNvPr id="93" name="Rectangle 92">
                <a:extLst>
                  <a:ext uri="{FF2B5EF4-FFF2-40B4-BE49-F238E27FC236}">
                    <a16:creationId xmlns:a16="http://schemas.microsoft.com/office/drawing/2014/main" id="{342649F3-DA47-499B-BF6B-511AFC0AC65D}"/>
                  </a:ext>
                </a:extLst>
              </p:cNvPr>
              <p:cNvSpPr/>
              <p:nvPr/>
            </p:nvSpPr>
            <p:spPr>
              <a:xfrm>
                <a:off x="1435979"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F8417F2-9A96-4CD4-9EED-94D7B0D1392F}"/>
                  </a:ext>
                </a:extLst>
              </p:cNvPr>
              <p:cNvSpPr/>
              <p:nvPr/>
            </p:nvSpPr>
            <p:spPr>
              <a:xfrm>
                <a:off x="2441028"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0814138-697B-4B1F-9560-56C5EC5AD59B}"/>
                  </a:ext>
                </a:extLst>
              </p:cNvPr>
              <p:cNvSpPr/>
              <p:nvPr/>
            </p:nvSpPr>
            <p:spPr>
              <a:xfrm>
                <a:off x="3446077"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232F1FE8-74E2-4764-9B11-E4A438846E3D}"/>
                  </a:ext>
                </a:extLst>
              </p:cNvPr>
              <p:cNvSpPr/>
              <p:nvPr/>
            </p:nvSpPr>
            <p:spPr>
              <a:xfrm>
                <a:off x="4451126"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54172B9-3AB5-4F06-A3E7-E046B43F0F03}"/>
                  </a:ext>
                </a:extLst>
              </p:cNvPr>
              <p:cNvSpPr/>
              <p:nvPr/>
            </p:nvSpPr>
            <p:spPr>
              <a:xfrm>
                <a:off x="5456175" y="5703098"/>
                <a:ext cx="504496" cy="50449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554B9EF-0569-4EC4-99A4-FB78902204CE}"/>
                  </a:ext>
                </a:extLst>
              </p:cNvPr>
              <p:cNvSpPr/>
              <p:nvPr/>
            </p:nvSpPr>
            <p:spPr>
              <a:xfrm>
                <a:off x="6461224"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64A22BB-6A52-4A38-B1FD-B60C99E59EDF}"/>
                  </a:ext>
                </a:extLst>
              </p:cNvPr>
              <p:cNvSpPr/>
              <p:nvPr/>
            </p:nvSpPr>
            <p:spPr>
              <a:xfrm>
                <a:off x="7466273"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E1335A4-8CD0-4545-8CC7-C9B38F5260F1}"/>
                  </a:ext>
                </a:extLst>
              </p:cNvPr>
              <p:cNvSpPr/>
              <p:nvPr/>
            </p:nvSpPr>
            <p:spPr>
              <a:xfrm>
                <a:off x="8468049"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2952FD4-2DDD-43FB-8FF2-8347E986D1CE}"/>
                  </a:ext>
                </a:extLst>
              </p:cNvPr>
              <p:cNvSpPr/>
              <p:nvPr/>
            </p:nvSpPr>
            <p:spPr>
              <a:xfrm>
                <a:off x="9469825"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EFED5C8C-7952-4AA8-AAEB-B53227D96309}"/>
                  </a:ext>
                </a:extLst>
              </p:cNvPr>
              <p:cNvCxnSpPr>
                <a:stCxn id="93" idx="3"/>
                <a:endCxn id="94" idx="1"/>
              </p:cNvCxnSpPr>
              <p:nvPr/>
            </p:nvCxnSpPr>
            <p:spPr>
              <a:xfrm>
                <a:off x="1940475"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D17FBB92-3473-4A41-BBC6-2BD23B53027F}"/>
                  </a:ext>
                </a:extLst>
              </p:cNvPr>
              <p:cNvCxnSpPr/>
              <p:nvPr/>
            </p:nvCxnSpPr>
            <p:spPr>
              <a:xfrm>
                <a:off x="2945524" y="5960601"/>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90C93197-2EEE-48F2-884C-35396E25C2D7}"/>
                  </a:ext>
                </a:extLst>
              </p:cNvPr>
              <p:cNvCxnSpPr/>
              <p:nvPr/>
            </p:nvCxnSpPr>
            <p:spPr>
              <a:xfrm>
                <a:off x="3950573"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id="{704B994E-9961-450A-8F7B-A0E88B25EED4}"/>
                  </a:ext>
                </a:extLst>
              </p:cNvPr>
              <p:cNvCxnSpPr/>
              <p:nvPr/>
            </p:nvCxnSpPr>
            <p:spPr>
              <a:xfrm>
                <a:off x="4955622"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a:extLst>
                  <a:ext uri="{FF2B5EF4-FFF2-40B4-BE49-F238E27FC236}">
                    <a16:creationId xmlns:a16="http://schemas.microsoft.com/office/drawing/2014/main" id="{5C11AB21-3ED0-4ADF-B2E3-203C15BADB67}"/>
                  </a:ext>
                </a:extLst>
              </p:cNvPr>
              <p:cNvCxnSpPr/>
              <p:nvPr/>
            </p:nvCxnSpPr>
            <p:spPr>
              <a:xfrm>
                <a:off x="5960671"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a:extLst>
                  <a:ext uri="{FF2B5EF4-FFF2-40B4-BE49-F238E27FC236}">
                    <a16:creationId xmlns:a16="http://schemas.microsoft.com/office/drawing/2014/main" id="{049FCBA9-2851-420C-8A0D-DDEE61F41AEE}"/>
                  </a:ext>
                </a:extLst>
              </p:cNvPr>
              <p:cNvCxnSpPr/>
              <p:nvPr/>
            </p:nvCxnSpPr>
            <p:spPr>
              <a:xfrm>
                <a:off x="6965720"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a:extLst>
                  <a:ext uri="{FF2B5EF4-FFF2-40B4-BE49-F238E27FC236}">
                    <a16:creationId xmlns:a16="http://schemas.microsoft.com/office/drawing/2014/main" id="{B88AD166-186E-4003-B05C-6D6DE4D6C0DC}"/>
                  </a:ext>
                </a:extLst>
              </p:cNvPr>
              <p:cNvCxnSpPr/>
              <p:nvPr/>
            </p:nvCxnSpPr>
            <p:spPr>
              <a:xfrm>
                <a:off x="7970769"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97B799CE-834C-4771-81F1-647CEDF4BCF2}"/>
                  </a:ext>
                </a:extLst>
              </p:cNvPr>
              <p:cNvCxnSpPr/>
              <p:nvPr/>
            </p:nvCxnSpPr>
            <p:spPr>
              <a:xfrm>
                <a:off x="8972545"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6" name="Straight Arrow Connector 25">
              <a:extLst>
                <a:ext uri="{FF2B5EF4-FFF2-40B4-BE49-F238E27FC236}">
                  <a16:creationId xmlns:a16="http://schemas.microsoft.com/office/drawing/2014/main" id="{E70352E7-228A-489D-888C-F50E2C789703}"/>
                </a:ext>
              </a:extLst>
            </p:cNvPr>
            <p:cNvCxnSpPr>
              <a:stCxn id="93" idx="0"/>
              <a:endCxn id="8" idx="2"/>
            </p:cNvCxnSpPr>
            <p:nvPr/>
          </p:nvCxnSpPr>
          <p:spPr>
            <a:xfrm flipV="1">
              <a:off x="268538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60748D0-6E91-4BB0-8ABB-C535CFC44947}"/>
                </a:ext>
              </a:extLst>
            </p:cNvPr>
            <p:cNvCxnSpPr/>
            <p:nvPr/>
          </p:nvCxnSpPr>
          <p:spPr>
            <a:xfrm flipV="1">
              <a:off x="3690430"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691107FB-92C5-4388-8661-E0D19F66BBCB}"/>
                </a:ext>
              </a:extLst>
            </p:cNvPr>
            <p:cNvCxnSpPr/>
            <p:nvPr/>
          </p:nvCxnSpPr>
          <p:spPr>
            <a:xfrm flipV="1">
              <a:off x="4695479"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8AF35E9-4148-4F45-9F60-87FD169D64DC}"/>
                </a:ext>
              </a:extLst>
            </p:cNvPr>
            <p:cNvCxnSpPr/>
            <p:nvPr/>
          </p:nvCxnSpPr>
          <p:spPr>
            <a:xfrm flipV="1">
              <a:off x="5700528"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D5668E99-3BC2-433E-AA88-FA28AE81D6EE}"/>
                </a:ext>
              </a:extLst>
            </p:cNvPr>
            <p:cNvCxnSpPr/>
            <p:nvPr/>
          </p:nvCxnSpPr>
          <p:spPr>
            <a:xfrm flipV="1">
              <a:off x="7722453"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6E8C48A-EF01-46BE-AAE9-BBCAD1F48CCA}"/>
                </a:ext>
              </a:extLst>
            </p:cNvPr>
            <p:cNvCxnSpPr/>
            <p:nvPr/>
          </p:nvCxnSpPr>
          <p:spPr>
            <a:xfrm flipV="1">
              <a:off x="872688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4878E5B2-DF2E-441D-BA33-70CC119B6445}"/>
                </a:ext>
              </a:extLst>
            </p:cNvPr>
            <p:cNvCxnSpPr/>
            <p:nvPr/>
          </p:nvCxnSpPr>
          <p:spPr>
            <a:xfrm flipV="1">
              <a:off x="971745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52D66ADE-E688-4F1C-8310-2D2BBC701A5C}"/>
                </a:ext>
              </a:extLst>
            </p:cNvPr>
            <p:cNvCxnSpPr/>
            <p:nvPr/>
          </p:nvCxnSpPr>
          <p:spPr>
            <a:xfrm flipV="1">
              <a:off x="10719227"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75CD4381-1FCA-4B35-A127-12A35BD39613}"/>
                </a:ext>
              </a:extLst>
            </p:cNvPr>
            <p:cNvCxnSpPr/>
            <p:nvPr/>
          </p:nvCxnSpPr>
          <p:spPr>
            <a:xfrm flipV="1">
              <a:off x="2685381"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338CEB5-2B64-4F25-AFFB-C7D15CEF3E49}"/>
                </a:ext>
              </a:extLst>
            </p:cNvPr>
            <p:cNvCxnSpPr/>
            <p:nvPr/>
          </p:nvCxnSpPr>
          <p:spPr>
            <a:xfrm flipV="1">
              <a:off x="3690430"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1ECD778-1CEE-42E7-A541-319AB9A1EFCA}"/>
                </a:ext>
              </a:extLst>
            </p:cNvPr>
            <p:cNvCxnSpPr/>
            <p:nvPr/>
          </p:nvCxnSpPr>
          <p:spPr>
            <a:xfrm flipV="1">
              <a:off x="4694162"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EFB043B4-4742-4C58-A4FF-5FF138EF2DB2}"/>
                </a:ext>
              </a:extLst>
            </p:cNvPr>
            <p:cNvCxnSpPr/>
            <p:nvPr/>
          </p:nvCxnSpPr>
          <p:spPr>
            <a:xfrm flipV="1">
              <a:off x="5712355"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AD592ACC-F4EA-4218-9BAB-D37AD8626559}"/>
                </a:ext>
              </a:extLst>
            </p:cNvPr>
            <p:cNvCxnSpPr/>
            <p:nvPr/>
          </p:nvCxnSpPr>
          <p:spPr>
            <a:xfrm flipV="1">
              <a:off x="7730325"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E9C3D488-F97D-454C-93E6-92D751F4D5B3}"/>
                </a:ext>
              </a:extLst>
            </p:cNvPr>
            <p:cNvCxnSpPr/>
            <p:nvPr/>
          </p:nvCxnSpPr>
          <p:spPr>
            <a:xfrm flipV="1">
              <a:off x="8728342"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F304F5A5-FB5B-4D56-9AF8-863593890AD5}"/>
                </a:ext>
              </a:extLst>
            </p:cNvPr>
            <p:cNvCxnSpPr/>
            <p:nvPr/>
          </p:nvCxnSpPr>
          <p:spPr>
            <a:xfrm flipV="1">
              <a:off x="9717451"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3397D682-DA0F-46DC-BAA3-179303B92256}"/>
                </a:ext>
              </a:extLst>
            </p:cNvPr>
            <p:cNvCxnSpPr/>
            <p:nvPr/>
          </p:nvCxnSpPr>
          <p:spPr>
            <a:xfrm flipV="1">
              <a:off x="10719227"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7686534-696C-4EA7-BC4C-D34BCF6C2994}"/>
                </a:ext>
              </a:extLst>
            </p:cNvPr>
            <p:cNvCxnSpPr/>
            <p:nvPr/>
          </p:nvCxnSpPr>
          <p:spPr>
            <a:xfrm flipV="1">
              <a:off x="2685381"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A78C8BC5-0F52-4FF5-8808-F73573FEA3F1}"/>
                </a:ext>
              </a:extLst>
            </p:cNvPr>
            <p:cNvCxnSpPr/>
            <p:nvPr/>
          </p:nvCxnSpPr>
          <p:spPr>
            <a:xfrm flipV="1">
              <a:off x="3690430"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BBDC8466-2C95-43AB-8F4F-583A130745C7}"/>
                </a:ext>
              </a:extLst>
            </p:cNvPr>
            <p:cNvCxnSpPr/>
            <p:nvPr/>
          </p:nvCxnSpPr>
          <p:spPr>
            <a:xfrm flipV="1">
              <a:off x="4695479"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B7184F41-61AC-49E8-9E41-42F9569E2A87}"/>
                </a:ext>
              </a:extLst>
            </p:cNvPr>
            <p:cNvCxnSpPr/>
            <p:nvPr/>
          </p:nvCxnSpPr>
          <p:spPr>
            <a:xfrm flipV="1">
              <a:off x="5700528"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CDF8B66-5568-4D85-A6FC-48EAD5F994D8}"/>
                </a:ext>
              </a:extLst>
            </p:cNvPr>
            <p:cNvCxnSpPr/>
            <p:nvPr/>
          </p:nvCxnSpPr>
          <p:spPr>
            <a:xfrm flipV="1">
              <a:off x="7722453"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869656B-DAC3-4D55-A169-270163E9E921}"/>
                </a:ext>
              </a:extLst>
            </p:cNvPr>
            <p:cNvCxnSpPr/>
            <p:nvPr/>
          </p:nvCxnSpPr>
          <p:spPr>
            <a:xfrm flipV="1">
              <a:off x="8714662"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19A1103-D77B-4DC7-8D07-69BF6C3A8816}"/>
                </a:ext>
              </a:extLst>
            </p:cNvPr>
            <p:cNvCxnSpPr/>
            <p:nvPr/>
          </p:nvCxnSpPr>
          <p:spPr>
            <a:xfrm flipV="1">
              <a:off x="9729927"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96A03EC-5561-42BE-B301-AEA38FDA7EAE}"/>
                </a:ext>
              </a:extLst>
            </p:cNvPr>
            <p:cNvCxnSpPr/>
            <p:nvPr/>
          </p:nvCxnSpPr>
          <p:spPr>
            <a:xfrm flipV="1">
              <a:off x="10719227" y="4981129"/>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52BFB063-7BB5-436B-B9F3-EB3FCF3DA087}"/>
                </a:ext>
              </a:extLst>
            </p:cNvPr>
            <p:cNvCxnSpPr>
              <a:cxnSpLocks/>
            </p:cNvCxnSpPr>
            <p:nvPr/>
          </p:nvCxnSpPr>
          <p:spPr>
            <a:xfrm>
              <a:off x="1932580"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1270980B-8A74-41EB-8247-512A8192061C}"/>
                </a:ext>
              </a:extLst>
            </p:cNvPr>
            <p:cNvCxnSpPr>
              <a:cxnSpLocks/>
            </p:cNvCxnSpPr>
            <p:nvPr/>
          </p:nvCxnSpPr>
          <p:spPr>
            <a:xfrm>
              <a:off x="1932580" y="472563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2" name="Group 51">
              <a:extLst>
                <a:ext uri="{FF2B5EF4-FFF2-40B4-BE49-F238E27FC236}">
                  <a16:creationId xmlns:a16="http://schemas.microsoft.com/office/drawing/2014/main" id="{5E4E0828-FC0E-4632-919B-3388792A5163}"/>
                </a:ext>
              </a:extLst>
            </p:cNvPr>
            <p:cNvGrpSpPr/>
            <p:nvPr/>
          </p:nvGrpSpPr>
          <p:grpSpPr>
            <a:xfrm>
              <a:off x="7466841" y="1063737"/>
              <a:ext cx="3504634" cy="1014867"/>
              <a:chOff x="6469687" y="3178761"/>
              <a:chExt cx="3504634" cy="1014867"/>
            </a:xfrm>
          </p:grpSpPr>
          <p:sp>
            <p:nvSpPr>
              <p:cNvPr id="84" name="Rectangle 83">
                <a:extLst>
                  <a:ext uri="{FF2B5EF4-FFF2-40B4-BE49-F238E27FC236}">
                    <a16:creationId xmlns:a16="http://schemas.microsoft.com/office/drawing/2014/main" id="{7CC549CF-3959-4B3E-BB9E-7C0DC202E99E}"/>
                  </a:ext>
                </a:extLst>
              </p:cNvPr>
              <p:cNvSpPr/>
              <p:nvPr/>
            </p:nvSpPr>
            <p:spPr>
              <a:xfrm>
                <a:off x="9469825"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46862B7-643E-49E3-ADC6-3988B01CA839}"/>
                  </a:ext>
                </a:extLst>
              </p:cNvPr>
              <p:cNvSpPr/>
              <p:nvPr/>
            </p:nvSpPr>
            <p:spPr>
              <a:xfrm>
                <a:off x="8464442" y="3689132"/>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48E9216-ECFA-4224-A972-0FCD919C893E}"/>
                  </a:ext>
                </a:extLst>
              </p:cNvPr>
              <p:cNvSpPr/>
              <p:nvPr/>
            </p:nvSpPr>
            <p:spPr>
              <a:xfrm>
                <a:off x="7465260"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4DDB3D1-BAB4-4B3E-86DF-84EF86E59923}"/>
                  </a:ext>
                </a:extLst>
              </p:cNvPr>
              <p:cNvSpPr/>
              <p:nvPr/>
            </p:nvSpPr>
            <p:spPr>
              <a:xfrm>
                <a:off x="6469687"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F6FDC595-FC2F-4BAD-AC27-45EF1968C5F5}"/>
                  </a:ext>
                </a:extLst>
              </p:cNvPr>
              <p:cNvCxnSpPr/>
              <p:nvPr/>
            </p:nvCxnSpPr>
            <p:spPr>
              <a:xfrm flipV="1">
                <a:off x="6733370"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29C33FDA-A732-4D87-BC2A-D4B9240EEBB9}"/>
                  </a:ext>
                </a:extLst>
              </p:cNvPr>
              <p:cNvCxnSpPr/>
              <p:nvPr/>
            </p:nvCxnSpPr>
            <p:spPr>
              <a:xfrm flipV="1">
                <a:off x="7729727"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0F9AFB55-475C-4416-BB1B-7B5A7091BAFA}"/>
                  </a:ext>
                </a:extLst>
              </p:cNvPr>
              <p:cNvCxnSpPr/>
              <p:nvPr/>
            </p:nvCxnSpPr>
            <p:spPr>
              <a:xfrm flipV="1">
                <a:off x="8732773" y="318865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6D259EE8-8095-427E-8E05-BC5A1DA2FD59}"/>
                  </a:ext>
                </a:extLst>
              </p:cNvPr>
              <p:cNvCxnSpPr/>
              <p:nvPr/>
            </p:nvCxnSpPr>
            <p:spPr>
              <a:xfrm flipV="1">
                <a:off x="9722073"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4A7152CA-835D-42A7-84FC-A309BFAEB159}"/>
                  </a:ext>
                </a:extLst>
              </p:cNvPr>
              <p:cNvCxnSpPr/>
              <p:nvPr/>
            </p:nvCxnSpPr>
            <p:spPr>
              <a:xfrm flipV="1">
                <a:off x="7731188"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4C4A292-9D37-4214-B97F-2CEF9690EE93}"/>
                    </a:ext>
                  </a:extLst>
                </p:cNvPr>
                <p:cNvSpPr txBox="1"/>
                <p:nvPr/>
              </p:nvSpPr>
              <p:spPr>
                <a:xfrm>
                  <a:off x="2303557" y="2575586"/>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24C4A292-9D37-4214-B97F-2CEF9690EE93}"/>
                    </a:ext>
                  </a:extLst>
                </p:cNvPr>
                <p:cNvSpPr txBox="1">
                  <a:spLocks noRot="1" noChangeAspect="1" noMove="1" noResize="1" noEditPoints="1" noAdjustHandles="1" noChangeArrowheads="1" noChangeShapeType="1" noTextEdit="1"/>
                </p:cNvSpPr>
                <p:nvPr/>
              </p:nvSpPr>
              <p:spPr>
                <a:xfrm>
                  <a:off x="2303557" y="2575586"/>
                  <a:ext cx="763647" cy="280205"/>
                </a:xfrm>
                <a:prstGeom prst="rect">
                  <a:avLst/>
                </a:prstGeom>
                <a:blipFill>
                  <a:blip r:embed="rId3"/>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0342D08-4B74-420F-BCDE-70E65019FDAF}"/>
                    </a:ext>
                  </a:extLst>
                </p:cNvPr>
                <p:cNvSpPr txBox="1"/>
                <p:nvPr/>
              </p:nvSpPr>
              <p:spPr>
                <a:xfrm>
                  <a:off x="3288517" y="2578025"/>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2</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20342D08-4B74-420F-BCDE-70E65019FDAF}"/>
                    </a:ext>
                  </a:extLst>
                </p:cNvPr>
                <p:cNvSpPr txBox="1">
                  <a:spLocks noRot="1" noChangeAspect="1" noMove="1" noResize="1" noEditPoints="1" noAdjustHandles="1" noChangeArrowheads="1" noChangeShapeType="1" noTextEdit="1"/>
                </p:cNvSpPr>
                <p:nvPr/>
              </p:nvSpPr>
              <p:spPr>
                <a:xfrm>
                  <a:off x="3288517" y="2578025"/>
                  <a:ext cx="763647" cy="280205"/>
                </a:xfrm>
                <a:prstGeom prst="rect">
                  <a:avLst/>
                </a:prstGeom>
                <a:blipFill>
                  <a:blip r:embed="rId4"/>
                  <a:stretch>
                    <a:fillRect l="-12698" r="-12698"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C34B3F4-488D-4C7A-816F-DA0F3561ACDB}"/>
                    </a:ext>
                  </a:extLst>
                </p:cNvPr>
                <p:cNvSpPr txBox="1"/>
                <p:nvPr/>
              </p:nvSpPr>
              <p:spPr>
                <a:xfrm>
                  <a:off x="4288838" y="2571567"/>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3</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5C34B3F4-488D-4C7A-816F-DA0F3561ACDB}"/>
                    </a:ext>
                  </a:extLst>
                </p:cNvPr>
                <p:cNvSpPr txBox="1">
                  <a:spLocks noRot="1" noChangeAspect="1" noMove="1" noResize="1" noEditPoints="1" noAdjustHandles="1" noChangeArrowheads="1" noChangeShapeType="1" noTextEdit="1"/>
                </p:cNvSpPr>
                <p:nvPr/>
              </p:nvSpPr>
              <p:spPr>
                <a:xfrm>
                  <a:off x="4288838" y="2571567"/>
                  <a:ext cx="763647" cy="282129"/>
                </a:xfrm>
                <a:prstGeom prst="rect">
                  <a:avLst/>
                </a:prstGeom>
                <a:blipFill>
                  <a:blip r:embed="rId5"/>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3B3CABA-C03E-4C32-969B-CF6E5EEFC6F8}"/>
                    </a:ext>
                  </a:extLst>
                </p:cNvPr>
                <p:cNvSpPr txBox="1"/>
                <p:nvPr/>
              </p:nvSpPr>
              <p:spPr>
                <a:xfrm>
                  <a:off x="5289159" y="2569707"/>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4</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73B3CABA-C03E-4C32-969B-CF6E5EEFC6F8}"/>
                    </a:ext>
                  </a:extLst>
                </p:cNvPr>
                <p:cNvSpPr txBox="1">
                  <a:spLocks noRot="1" noChangeAspect="1" noMove="1" noResize="1" noEditPoints="1" noAdjustHandles="1" noChangeArrowheads="1" noChangeShapeType="1" noTextEdit="1"/>
                </p:cNvSpPr>
                <p:nvPr/>
              </p:nvSpPr>
              <p:spPr>
                <a:xfrm>
                  <a:off x="5289159" y="2569707"/>
                  <a:ext cx="763647" cy="279948"/>
                </a:xfrm>
                <a:prstGeom prst="rect">
                  <a:avLst/>
                </a:prstGeom>
                <a:blipFill>
                  <a:blip r:embed="rId6"/>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685732D-71E8-4D94-987D-5061C0E13180}"/>
                    </a:ext>
                  </a:extLst>
                </p:cNvPr>
                <p:cNvSpPr txBox="1"/>
                <p:nvPr/>
              </p:nvSpPr>
              <p:spPr>
                <a:xfrm>
                  <a:off x="1074074" y="3580559"/>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7" name="TextBox 56">
                  <a:extLst>
                    <a:ext uri="{FF2B5EF4-FFF2-40B4-BE49-F238E27FC236}">
                      <a16:creationId xmlns:a16="http://schemas.microsoft.com/office/drawing/2014/main" id="{4685732D-71E8-4D94-987D-5061C0E13180}"/>
                    </a:ext>
                  </a:extLst>
                </p:cNvPr>
                <p:cNvSpPr txBox="1">
                  <a:spLocks noRot="1" noChangeAspect="1" noMove="1" noResize="1" noEditPoints="1" noAdjustHandles="1" noChangeArrowheads="1" noChangeShapeType="1" noTextEdit="1"/>
                </p:cNvSpPr>
                <p:nvPr/>
              </p:nvSpPr>
              <p:spPr>
                <a:xfrm>
                  <a:off x="1074074" y="3580559"/>
                  <a:ext cx="763647" cy="282450"/>
                </a:xfrm>
                <a:prstGeom prst="rect">
                  <a:avLst/>
                </a:prstGeom>
                <a:blipFill>
                  <a:blip r:embed="rId7"/>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90BBD14-4429-41B9-A645-916F396CA3F7}"/>
                    </a:ext>
                  </a:extLst>
                </p:cNvPr>
                <p:cNvSpPr txBox="1"/>
                <p:nvPr/>
              </p:nvSpPr>
              <p:spPr>
                <a:xfrm>
                  <a:off x="1086990" y="4585533"/>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8" name="TextBox 57">
                  <a:extLst>
                    <a:ext uri="{FF2B5EF4-FFF2-40B4-BE49-F238E27FC236}">
                      <a16:creationId xmlns:a16="http://schemas.microsoft.com/office/drawing/2014/main" id="{890BBD14-4429-41B9-A645-916F396CA3F7}"/>
                    </a:ext>
                  </a:extLst>
                </p:cNvPr>
                <p:cNvSpPr txBox="1">
                  <a:spLocks noRot="1" noChangeAspect="1" noMove="1" noResize="1" noEditPoints="1" noAdjustHandles="1" noChangeArrowheads="1" noChangeShapeType="1" noTextEdit="1"/>
                </p:cNvSpPr>
                <p:nvPr/>
              </p:nvSpPr>
              <p:spPr>
                <a:xfrm>
                  <a:off x="1086990" y="4585533"/>
                  <a:ext cx="763647" cy="282450"/>
                </a:xfrm>
                <a:prstGeom prst="rect">
                  <a:avLst/>
                </a:prstGeom>
                <a:blipFill>
                  <a:blip r:embed="rId8"/>
                  <a:stretch>
                    <a:fillRect l="-11905" r="-11905"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694F10B-8803-4F29-A4B5-933EE787C648}"/>
                    </a:ext>
                  </a:extLst>
                </p:cNvPr>
                <p:cNvSpPr txBox="1"/>
                <p:nvPr/>
              </p:nvSpPr>
              <p:spPr>
                <a:xfrm>
                  <a:off x="7337265" y="256970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altLang="zh-CN" b="0" i="1" smtClean="0">
                                <a:latin typeface="Cambria Math" panose="02040503050406030204" pitchFamily="18" charset="0"/>
                              </a:rPr>
                              <m:t>𝑠</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8694F10B-8803-4F29-A4B5-933EE787C648}"/>
                    </a:ext>
                  </a:extLst>
                </p:cNvPr>
                <p:cNvSpPr txBox="1">
                  <a:spLocks noRot="1" noChangeAspect="1" noMove="1" noResize="1" noEditPoints="1" noAdjustHandles="1" noChangeArrowheads="1" noChangeShapeType="1" noTextEdit="1"/>
                </p:cNvSpPr>
                <p:nvPr/>
              </p:nvSpPr>
              <p:spPr>
                <a:xfrm>
                  <a:off x="7337265" y="2569707"/>
                  <a:ext cx="763647" cy="280205"/>
                </a:xfrm>
                <a:prstGeom prst="rect">
                  <a:avLst/>
                </a:prstGeom>
                <a:blipFill>
                  <a:blip r:embed="rId9"/>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3958231-769B-401D-B752-7AD5B838BC25}"/>
                    </a:ext>
                  </a:extLst>
                </p:cNvPr>
                <p:cNvSpPr txBox="1"/>
                <p:nvPr/>
              </p:nvSpPr>
              <p:spPr>
                <a:xfrm>
                  <a:off x="6563711" y="3586010"/>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𝑧</m:t>
                            </m:r>
                          </m:e>
                          <m:sup>
                            <m:r>
                              <a:rPr lang="en-US" i="0">
                                <a:latin typeface="Cambria Math" panose="02040503050406030204" pitchFamily="18" charset="0"/>
                              </a:rPr>
                              <m:t>2</m:t>
                            </m:r>
                          </m:sup>
                        </m:sSup>
                      </m:oMath>
                    </m:oMathPara>
                  </a14:m>
                  <a:endParaRPr lang="en-US" dirty="0"/>
                </a:p>
              </p:txBody>
            </p:sp>
          </mc:Choice>
          <mc:Fallback xmlns="">
            <p:sp>
              <p:nvSpPr>
                <p:cNvPr id="60" name="TextBox 59">
                  <a:extLst>
                    <a:ext uri="{FF2B5EF4-FFF2-40B4-BE49-F238E27FC236}">
                      <a16:creationId xmlns:a16="http://schemas.microsoft.com/office/drawing/2014/main" id="{83958231-769B-401D-B752-7AD5B838BC25}"/>
                    </a:ext>
                  </a:extLst>
                </p:cNvPr>
                <p:cNvSpPr txBox="1">
                  <a:spLocks noRot="1" noChangeAspect="1" noMove="1" noResize="1" noEditPoints="1" noAdjustHandles="1" noChangeArrowheads="1" noChangeShapeType="1" noTextEdit="1"/>
                </p:cNvSpPr>
                <p:nvPr/>
              </p:nvSpPr>
              <p:spPr>
                <a:xfrm>
                  <a:off x="6563711" y="3586010"/>
                  <a:ext cx="283732" cy="276999"/>
                </a:xfrm>
                <a:prstGeom prst="rect">
                  <a:avLst/>
                </a:prstGeom>
                <a:blipFill>
                  <a:blip r:embed="rId10"/>
                  <a:stretch>
                    <a:fillRect l="-13043" t="-4444" r="-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F81B5BE-C5B1-4C37-91F0-235CAB92F613}"/>
                    </a:ext>
                  </a:extLst>
                </p:cNvPr>
                <p:cNvSpPr txBox="1"/>
                <p:nvPr/>
              </p:nvSpPr>
              <p:spPr>
                <a:xfrm>
                  <a:off x="6567319" y="4585533"/>
                  <a:ext cx="278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𝑧</m:t>
                            </m:r>
                          </m:e>
                          <m:sup>
                            <m:r>
                              <a:rPr lang="en-US" b="0" i="0" smtClean="0">
                                <a:latin typeface="Cambria Math" panose="02040503050406030204" pitchFamily="18" charset="0"/>
                              </a:rPr>
                              <m:t>1</m:t>
                            </m:r>
                          </m:sup>
                        </m:sSup>
                      </m:oMath>
                    </m:oMathPara>
                  </a14:m>
                  <a:endParaRPr lang="en-US" dirty="0"/>
                </a:p>
              </p:txBody>
            </p:sp>
          </mc:Choice>
          <mc:Fallback xmlns="">
            <p:sp>
              <p:nvSpPr>
                <p:cNvPr id="61" name="TextBox 60">
                  <a:extLst>
                    <a:ext uri="{FF2B5EF4-FFF2-40B4-BE49-F238E27FC236}">
                      <a16:creationId xmlns:a16="http://schemas.microsoft.com/office/drawing/2014/main" id="{CF81B5BE-C5B1-4C37-91F0-235CAB92F613}"/>
                    </a:ext>
                  </a:extLst>
                </p:cNvPr>
                <p:cNvSpPr txBox="1">
                  <a:spLocks noRot="1" noChangeAspect="1" noMove="1" noResize="1" noEditPoints="1" noAdjustHandles="1" noChangeArrowheads="1" noChangeShapeType="1" noTextEdit="1"/>
                </p:cNvSpPr>
                <p:nvPr/>
              </p:nvSpPr>
              <p:spPr>
                <a:xfrm>
                  <a:off x="6567319" y="4585533"/>
                  <a:ext cx="278794" cy="276999"/>
                </a:xfrm>
                <a:prstGeom prst="rect">
                  <a:avLst/>
                </a:prstGeom>
                <a:blipFill>
                  <a:blip r:embed="rId11"/>
                  <a:stretch>
                    <a:fillRect l="-13043" t="-4444" r="-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D7449BF-68FF-48EA-B909-BEF46CC9645E}"/>
                    </a:ext>
                  </a:extLst>
                </p:cNvPr>
                <p:cNvSpPr txBox="1"/>
                <p:nvPr/>
              </p:nvSpPr>
              <p:spPr>
                <a:xfrm>
                  <a:off x="8348822" y="256970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2</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2" name="TextBox 61">
                  <a:extLst>
                    <a:ext uri="{FF2B5EF4-FFF2-40B4-BE49-F238E27FC236}">
                      <a16:creationId xmlns:a16="http://schemas.microsoft.com/office/drawing/2014/main" id="{6D7449BF-68FF-48EA-B909-BEF46CC9645E}"/>
                    </a:ext>
                  </a:extLst>
                </p:cNvPr>
                <p:cNvSpPr txBox="1">
                  <a:spLocks noRot="1" noChangeAspect="1" noMove="1" noResize="1" noEditPoints="1" noAdjustHandles="1" noChangeArrowheads="1" noChangeShapeType="1" noTextEdit="1"/>
                </p:cNvSpPr>
                <p:nvPr/>
              </p:nvSpPr>
              <p:spPr>
                <a:xfrm>
                  <a:off x="8348822" y="2569707"/>
                  <a:ext cx="763647" cy="280205"/>
                </a:xfrm>
                <a:prstGeom prst="rect">
                  <a:avLst/>
                </a:prstGeom>
                <a:blipFill>
                  <a:blip r:embed="rId12"/>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3A0557D-FCAF-413A-960E-0708F5E15F71}"/>
                    </a:ext>
                  </a:extLst>
                </p:cNvPr>
                <p:cNvSpPr txBox="1"/>
                <p:nvPr/>
              </p:nvSpPr>
              <p:spPr>
                <a:xfrm>
                  <a:off x="9349877" y="2579993"/>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3</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23A0557D-FCAF-413A-960E-0708F5E15F71}"/>
                    </a:ext>
                  </a:extLst>
                </p:cNvPr>
                <p:cNvSpPr txBox="1">
                  <a:spLocks noRot="1" noChangeAspect="1" noMove="1" noResize="1" noEditPoints="1" noAdjustHandles="1" noChangeArrowheads="1" noChangeShapeType="1" noTextEdit="1"/>
                </p:cNvSpPr>
                <p:nvPr/>
              </p:nvSpPr>
              <p:spPr>
                <a:xfrm>
                  <a:off x="9349877" y="2579993"/>
                  <a:ext cx="763647" cy="282129"/>
                </a:xfrm>
                <a:prstGeom prst="rect">
                  <a:avLst/>
                </a:prstGeom>
                <a:blipFill>
                  <a:blip r:embed="rId13"/>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A68F128-5D16-4898-A3F0-0EED558C2E83}"/>
                    </a:ext>
                  </a:extLst>
                </p:cNvPr>
                <p:cNvSpPr txBox="1"/>
                <p:nvPr/>
              </p:nvSpPr>
              <p:spPr>
                <a:xfrm>
                  <a:off x="10354278" y="2578153"/>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4</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8A68F128-5D16-4898-A3F0-0EED558C2E83}"/>
                    </a:ext>
                  </a:extLst>
                </p:cNvPr>
                <p:cNvSpPr txBox="1">
                  <a:spLocks noRot="1" noChangeAspect="1" noMove="1" noResize="1" noEditPoints="1" noAdjustHandles="1" noChangeArrowheads="1" noChangeShapeType="1" noTextEdit="1"/>
                </p:cNvSpPr>
                <p:nvPr/>
              </p:nvSpPr>
              <p:spPr>
                <a:xfrm>
                  <a:off x="10354278" y="2578153"/>
                  <a:ext cx="763647" cy="279948"/>
                </a:xfrm>
                <a:prstGeom prst="rect">
                  <a:avLst/>
                </a:prstGeom>
                <a:blipFill>
                  <a:blip r:embed="rId14"/>
                  <a:stretch>
                    <a:fillRect l="-12000" r="-12800" b="-36957"/>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C0C90FFF-D15B-4C88-A056-FCB5E95F804D}"/>
                </a:ext>
              </a:extLst>
            </p:cNvPr>
            <p:cNvCxnSpPr/>
            <p:nvPr/>
          </p:nvCxnSpPr>
          <p:spPr>
            <a:xfrm flipV="1">
              <a:off x="7730325" y="2069229"/>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B95693F5-3662-4DAC-BF0A-553B8341EC69}"/>
                </a:ext>
              </a:extLst>
            </p:cNvPr>
            <p:cNvCxnSpPr/>
            <p:nvPr/>
          </p:nvCxnSpPr>
          <p:spPr>
            <a:xfrm flipV="1">
              <a:off x="8726881"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79DD96E1-4F32-4270-ABB9-69A4D5A6BCB6}"/>
                </a:ext>
              </a:extLst>
            </p:cNvPr>
            <p:cNvCxnSpPr/>
            <p:nvPr/>
          </p:nvCxnSpPr>
          <p:spPr>
            <a:xfrm flipV="1">
              <a:off x="9729927"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164B6016-FCE1-4F0F-830E-C8D04556A334}"/>
                </a:ext>
              </a:extLst>
            </p:cNvPr>
            <p:cNvCxnSpPr/>
            <p:nvPr/>
          </p:nvCxnSpPr>
          <p:spPr>
            <a:xfrm flipV="1">
              <a:off x="10736101"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9" name="Group 68">
              <a:extLst>
                <a:ext uri="{FF2B5EF4-FFF2-40B4-BE49-F238E27FC236}">
                  <a16:creationId xmlns:a16="http://schemas.microsoft.com/office/drawing/2014/main" id="{93FB0171-98F3-4AA1-B375-88BB9E086F56}"/>
                </a:ext>
              </a:extLst>
            </p:cNvPr>
            <p:cNvGrpSpPr/>
            <p:nvPr/>
          </p:nvGrpSpPr>
          <p:grpSpPr>
            <a:xfrm>
              <a:off x="2574603" y="5474047"/>
              <a:ext cx="3271590" cy="284559"/>
              <a:chOff x="2574603" y="5474047"/>
              <a:chExt cx="3271590" cy="284559"/>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ADC6348-E832-4D89-B3D8-52F75C068E7B}"/>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6B57DF95-0912-4C8F-9C5A-B966EF13BBBC}"/>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6DBF85E-61BE-4477-B2F3-89594110F595}"/>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28004266-CE7A-4923-86AE-490ACB8EA253}"/>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4233A2FB-5F45-4FD9-A2B9-1C1A5EA45013}"/>
                </a:ext>
              </a:extLst>
            </p:cNvPr>
            <p:cNvGrpSpPr/>
            <p:nvPr/>
          </p:nvGrpSpPr>
          <p:grpSpPr>
            <a:xfrm>
              <a:off x="7582404" y="5470266"/>
              <a:ext cx="3271590" cy="284559"/>
              <a:chOff x="2574603" y="5474047"/>
              <a:chExt cx="3271590" cy="284559"/>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E378FF3-7433-46AA-97E4-6622D8514A8B}"/>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26" name="TextBox 125">
                    <a:extLst>
                      <a:ext uri="{FF2B5EF4-FFF2-40B4-BE49-F238E27FC236}">
                        <a16:creationId xmlns:a16="http://schemas.microsoft.com/office/drawing/2014/main" id="{7690693C-3180-43A8-B221-9A04E20B26EB}"/>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9"/>
                    <a:stretch>
                      <a:fillRect l="-13333" r="-666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F7EB40B-49B7-43E3-8D18-291F352CB21F}"/>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27" name="TextBox 126">
                    <a:extLst>
                      <a:ext uri="{FF2B5EF4-FFF2-40B4-BE49-F238E27FC236}">
                        <a16:creationId xmlns:a16="http://schemas.microsoft.com/office/drawing/2014/main" id="{95ED8E31-2EAD-42DE-A577-15C5479E24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0"/>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64599F1-937C-4002-9ABC-BDB93DE4E4BE}"/>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28" name="TextBox 127">
                    <a:extLst>
                      <a:ext uri="{FF2B5EF4-FFF2-40B4-BE49-F238E27FC236}">
                        <a16:creationId xmlns:a16="http://schemas.microsoft.com/office/drawing/2014/main" id="{4CF4D646-BA3C-4827-8C79-74F57C1777D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21"/>
                    <a:stretch>
                      <a:fillRect l="-13043" r="-652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3A428C1-3C24-45C1-AACB-A21EEC43EB62}"/>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29" name="TextBox 128">
                    <a:extLst>
                      <a:ext uri="{FF2B5EF4-FFF2-40B4-BE49-F238E27FC236}">
                        <a16:creationId xmlns:a16="http://schemas.microsoft.com/office/drawing/2014/main" id="{26EE28AE-6F1D-44FD-A49D-751B6C1E5F85}"/>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22"/>
                    <a:stretch>
                      <a:fillRect l="-12766" r="-6383" b="-15217"/>
                    </a:stretch>
                  </a:blipFill>
                </p:spPr>
                <p:txBody>
                  <a:bodyPr/>
                  <a:lstStyle/>
                  <a:p>
                    <a:r>
                      <a:rPr lang="en-US">
                        <a:noFill/>
                      </a:rPr>
                      <a:t> </a:t>
                    </a:r>
                  </a:p>
                </p:txBody>
              </p:sp>
            </mc:Fallback>
          </mc:AlternateContent>
        </p:grpSp>
        <p:grpSp>
          <p:nvGrpSpPr>
            <p:cNvPr id="71" name="Group 70">
              <a:extLst>
                <a:ext uri="{FF2B5EF4-FFF2-40B4-BE49-F238E27FC236}">
                  <a16:creationId xmlns:a16="http://schemas.microsoft.com/office/drawing/2014/main" id="{66F94653-922A-4CA7-8A8A-8467DCD32231}"/>
                </a:ext>
              </a:extLst>
            </p:cNvPr>
            <p:cNvGrpSpPr/>
            <p:nvPr/>
          </p:nvGrpSpPr>
          <p:grpSpPr>
            <a:xfrm>
              <a:off x="7582404" y="734371"/>
              <a:ext cx="3294409" cy="280247"/>
              <a:chOff x="2574603" y="5478359"/>
              <a:chExt cx="3294409" cy="280247"/>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B137382B-BA01-4226-A8C5-5FDEA46AD122}"/>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6A4BD5B-569C-4F97-9FEF-6D024BC7AD26}"/>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46BA3F2-B959-4E8D-A84D-FB56DA5C3892}"/>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BC7B96F-7C4F-433B-9204-593F6033806E}"/>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grpSp>
      <p:sp>
        <p:nvSpPr>
          <p:cNvPr id="110" name="Rectangle: Rounded Corners 109">
            <a:extLst>
              <a:ext uri="{FF2B5EF4-FFF2-40B4-BE49-F238E27FC236}">
                <a16:creationId xmlns:a16="http://schemas.microsoft.com/office/drawing/2014/main" id="{4F3DD5F4-E283-4B4F-8D32-80C7CBEB8868}"/>
              </a:ext>
            </a:extLst>
          </p:cNvPr>
          <p:cNvSpPr/>
          <p:nvPr/>
        </p:nvSpPr>
        <p:spPr>
          <a:xfrm>
            <a:off x="7284300" y="3608295"/>
            <a:ext cx="3867797" cy="192598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5A6D29A8-0B5D-4C6D-A3E8-21E7BB6238AF}"/>
              </a:ext>
            </a:extLst>
          </p:cNvPr>
          <p:cNvSpPr txBox="1"/>
          <p:nvPr/>
        </p:nvSpPr>
        <p:spPr>
          <a:xfrm>
            <a:off x="3648095" y="4352775"/>
            <a:ext cx="1185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Encoder</a:t>
            </a:r>
          </a:p>
        </p:txBody>
      </p:sp>
      <p:sp>
        <p:nvSpPr>
          <p:cNvPr id="112" name="TextBox 111">
            <a:extLst>
              <a:ext uri="{FF2B5EF4-FFF2-40B4-BE49-F238E27FC236}">
                <a16:creationId xmlns:a16="http://schemas.microsoft.com/office/drawing/2014/main" id="{7E82908D-8AD1-43FC-8667-229D786C71E6}"/>
              </a:ext>
            </a:extLst>
          </p:cNvPr>
          <p:cNvSpPr txBox="1"/>
          <p:nvPr/>
        </p:nvSpPr>
        <p:spPr>
          <a:xfrm>
            <a:off x="8685167" y="4367118"/>
            <a:ext cx="1185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Decoder</a:t>
            </a:r>
          </a:p>
        </p:txBody>
      </p:sp>
      <p:sp>
        <p:nvSpPr>
          <p:cNvPr id="3" name="Rectangle 2">
            <a:extLst>
              <a:ext uri="{FF2B5EF4-FFF2-40B4-BE49-F238E27FC236}">
                <a16:creationId xmlns:a16="http://schemas.microsoft.com/office/drawing/2014/main" id="{536DC614-FDE0-4E7C-A2BC-A52EA501C67D}"/>
              </a:ext>
            </a:extLst>
          </p:cNvPr>
          <p:cNvSpPr/>
          <p:nvPr/>
        </p:nvSpPr>
        <p:spPr>
          <a:xfrm>
            <a:off x="1124202" y="1124031"/>
            <a:ext cx="5781342" cy="1558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13" name="Picture 2" descr="seq2seq model in Machine Learning - GeeksforGeeks">
            <a:extLst>
              <a:ext uri="{FF2B5EF4-FFF2-40B4-BE49-F238E27FC236}">
                <a16:creationId xmlns:a16="http://schemas.microsoft.com/office/drawing/2014/main" id="{9B84BF9E-60DC-4D6D-A827-93327480253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20525" y="1174407"/>
            <a:ext cx="5584631" cy="1338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34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0328-BE52-4E22-848E-444C057B16D5}"/>
              </a:ext>
            </a:extLst>
          </p:cNvPr>
          <p:cNvSpPr>
            <a:spLocks noGrp="1"/>
          </p:cNvSpPr>
          <p:nvPr>
            <p:ph type="title"/>
          </p:nvPr>
        </p:nvSpPr>
        <p:spPr/>
        <p:txBody>
          <a:bodyPr/>
          <a:lstStyle/>
          <a:p>
            <a:r>
              <a:rPr lang="en-US" dirty="0"/>
              <a:t>Data description</a:t>
            </a:r>
          </a:p>
        </p:txBody>
      </p:sp>
      <p:pic>
        <p:nvPicPr>
          <p:cNvPr id="5" name="Picture 4">
            <a:extLst>
              <a:ext uri="{FF2B5EF4-FFF2-40B4-BE49-F238E27FC236}">
                <a16:creationId xmlns:a16="http://schemas.microsoft.com/office/drawing/2014/main" id="{DA6071E9-B566-4FAC-A0AF-C5ABE71E42C1}"/>
              </a:ext>
            </a:extLst>
          </p:cNvPr>
          <p:cNvPicPr>
            <a:picLocks noChangeAspect="1"/>
          </p:cNvPicPr>
          <p:nvPr/>
        </p:nvPicPr>
        <p:blipFill>
          <a:blip r:embed="rId3"/>
          <a:stretch>
            <a:fillRect/>
          </a:stretch>
        </p:blipFill>
        <p:spPr>
          <a:xfrm>
            <a:off x="0" y="1024925"/>
            <a:ext cx="12192000" cy="2516056"/>
          </a:xfrm>
          <a:prstGeom prst="rect">
            <a:avLst/>
          </a:prstGeom>
        </p:spPr>
      </p:pic>
      <p:pic>
        <p:nvPicPr>
          <p:cNvPr id="8" name="Picture 7">
            <a:extLst>
              <a:ext uri="{FF2B5EF4-FFF2-40B4-BE49-F238E27FC236}">
                <a16:creationId xmlns:a16="http://schemas.microsoft.com/office/drawing/2014/main" id="{D052FD3F-8B40-4EEA-8F38-74F5BDEDAC1A}"/>
              </a:ext>
            </a:extLst>
          </p:cNvPr>
          <p:cNvPicPr>
            <a:picLocks noChangeAspect="1"/>
          </p:cNvPicPr>
          <p:nvPr/>
        </p:nvPicPr>
        <p:blipFill>
          <a:blip r:embed="rId4"/>
          <a:stretch>
            <a:fillRect/>
          </a:stretch>
        </p:blipFill>
        <p:spPr>
          <a:xfrm>
            <a:off x="0" y="3780237"/>
            <a:ext cx="12192000" cy="2536122"/>
          </a:xfrm>
          <a:prstGeom prst="rect">
            <a:avLst/>
          </a:prstGeom>
        </p:spPr>
      </p:pic>
    </p:spTree>
    <p:extLst>
      <p:ext uri="{BB962C8B-B14F-4D97-AF65-F5344CB8AC3E}">
        <p14:creationId xmlns:p14="http://schemas.microsoft.com/office/powerpoint/2010/main" val="247415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Preprocessing</a:t>
            </a:r>
          </a:p>
        </p:txBody>
      </p:sp>
      <p:sp>
        <p:nvSpPr>
          <p:cNvPr id="6" name="Content Placeholder 5"/>
          <p:cNvSpPr>
            <a:spLocks noGrp="1"/>
          </p:cNvSpPr>
          <p:nvPr>
            <p:ph idx="1"/>
          </p:nvPr>
        </p:nvSpPr>
        <p:spPr/>
        <p:txBody>
          <a:bodyPr/>
          <a:lstStyle/>
          <a:p>
            <a:r>
              <a:rPr lang="en-US" b="0" i="0" dirty="0">
                <a:solidFill>
                  <a:srgbClr val="1D1C1D"/>
                </a:solidFill>
                <a:effectLst/>
                <a:latin typeface="Slack-Lato"/>
              </a:rPr>
              <a:t>The covariates are all the columns after the </a:t>
            </a:r>
            <a:r>
              <a:rPr lang="en-US" b="0" i="0" dirty="0" err="1">
                <a:solidFill>
                  <a:srgbClr val="1D1C1D"/>
                </a:solidFill>
                <a:effectLst/>
                <a:latin typeface="Slack-Lato"/>
              </a:rPr>
              <a:t>medicare</a:t>
            </a:r>
            <a:r>
              <a:rPr lang="en-US" b="0" i="0" dirty="0">
                <a:solidFill>
                  <a:srgbClr val="1D1C1D"/>
                </a:solidFill>
                <a:effectLst/>
                <a:latin typeface="Slack-Lato"/>
              </a:rPr>
              <a:t> plan, they should be either binary or ordinal</a:t>
            </a:r>
          </a:p>
          <a:p>
            <a:r>
              <a:rPr lang="en-US" b="0" i="0" dirty="0" err="1">
                <a:solidFill>
                  <a:srgbClr val="1D1C1D"/>
                </a:solidFill>
                <a:effectLst/>
                <a:latin typeface="Slack-Lato"/>
              </a:rPr>
              <a:t>OneHot</a:t>
            </a:r>
            <a:r>
              <a:rPr lang="en-US" b="0" i="0" dirty="0">
                <a:solidFill>
                  <a:srgbClr val="1D1C1D"/>
                </a:solidFill>
                <a:effectLst/>
                <a:latin typeface="Slack-Lato"/>
              </a:rPr>
              <a:t> encodes Treatment modality (training recoded)</a:t>
            </a:r>
          </a:p>
          <a:p>
            <a:pPr algn="l"/>
            <a:endParaRPr lang="en-US" b="0" i="0" dirty="0">
              <a:solidFill>
                <a:srgbClr val="1D1C1D"/>
              </a:solidFill>
              <a:effectLst/>
              <a:latin typeface="Slack-Lato"/>
            </a:endParaRPr>
          </a:p>
          <a:p>
            <a:endParaRPr lang="en-US" dirty="0"/>
          </a:p>
          <a:p>
            <a:endParaRPr lang="en-US" dirty="0"/>
          </a:p>
          <a:p>
            <a:endParaRPr lang="en-US" dirty="0"/>
          </a:p>
          <a:p>
            <a:endParaRPr lang="en-US" dirty="0"/>
          </a:p>
          <a:p>
            <a:endParaRPr lang="en-US" dirty="0"/>
          </a:p>
          <a:p>
            <a:r>
              <a:rPr lang="en-US" dirty="0"/>
              <a:t>Use all records(rows) for one patient</a:t>
            </a:r>
          </a:p>
        </p:txBody>
      </p:sp>
      <p:pic>
        <p:nvPicPr>
          <p:cNvPr id="4" name="Picture 3">
            <a:extLst>
              <a:ext uri="{FF2B5EF4-FFF2-40B4-BE49-F238E27FC236}">
                <a16:creationId xmlns:a16="http://schemas.microsoft.com/office/drawing/2014/main" id="{4322E4F5-59BC-42DC-9999-D5647CA5E9CE}"/>
              </a:ext>
            </a:extLst>
          </p:cNvPr>
          <p:cNvPicPr>
            <a:picLocks noChangeAspect="1"/>
          </p:cNvPicPr>
          <p:nvPr/>
        </p:nvPicPr>
        <p:blipFill>
          <a:blip r:embed="rId3"/>
          <a:stretch>
            <a:fillRect/>
          </a:stretch>
        </p:blipFill>
        <p:spPr>
          <a:xfrm>
            <a:off x="2057400" y="2566609"/>
            <a:ext cx="8077200" cy="2692400"/>
          </a:xfrm>
          <a:prstGeom prst="rect">
            <a:avLst/>
          </a:prstGeom>
        </p:spPr>
      </p:pic>
    </p:spTree>
    <p:extLst>
      <p:ext uri="{BB962C8B-B14F-4D97-AF65-F5344CB8AC3E}">
        <p14:creationId xmlns:p14="http://schemas.microsoft.com/office/powerpoint/2010/main" val="19699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Preprocessing: Generate Labels</a:t>
            </a:r>
          </a:p>
        </p:txBody>
      </p:sp>
      <p:sp>
        <p:nvSpPr>
          <p:cNvPr id="6" name="Content Placeholder 5"/>
          <p:cNvSpPr>
            <a:spLocks noGrp="1"/>
          </p:cNvSpPr>
          <p:nvPr>
            <p:ph idx="1"/>
          </p:nvPr>
        </p:nvSpPr>
        <p:spPr/>
        <p:txBody>
          <a:bodyPr/>
          <a:lstStyle/>
          <a:p>
            <a:r>
              <a:rPr lang="en-US" dirty="0"/>
              <a:t>Align to the right. </a:t>
            </a:r>
          </a:p>
          <a:p>
            <a:r>
              <a:rPr lang="en-US" dirty="0"/>
              <a:t>Assuming everyone has last encounter.</a:t>
            </a:r>
          </a:p>
          <a:p>
            <a:endParaRPr lang="en-US" dirty="0"/>
          </a:p>
          <a:p>
            <a:endParaRPr lang="en-US" dirty="0"/>
          </a:p>
          <a:p>
            <a:pPr marL="0" indent="0">
              <a:buNone/>
            </a:pPr>
            <a:endParaRPr lang="en-US" dirty="0"/>
          </a:p>
          <a:p>
            <a:r>
              <a:rPr lang="en-US" dirty="0"/>
              <a:t>Align to the left. </a:t>
            </a:r>
          </a:p>
          <a:p>
            <a:r>
              <a:rPr lang="en-US" dirty="0"/>
              <a:t>Assuming everyone has first encounter.</a:t>
            </a:r>
          </a:p>
        </p:txBody>
      </p:sp>
      <p:pic>
        <p:nvPicPr>
          <p:cNvPr id="3" name="Picture 2">
            <a:extLst>
              <a:ext uri="{FF2B5EF4-FFF2-40B4-BE49-F238E27FC236}">
                <a16:creationId xmlns:a16="http://schemas.microsoft.com/office/drawing/2014/main" id="{9C675BEA-5B26-4818-A6A9-96F7E6673F43}"/>
              </a:ext>
            </a:extLst>
          </p:cNvPr>
          <p:cNvPicPr>
            <a:picLocks noChangeAspect="1"/>
          </p:cNvPicPr>
          <p:nvPr/>
        </p:nvPicPr>
        <p:blipFill>
          <a:blip r:embed="rId3"/>
          <a:stretch>
            <a:fillRect/>
          </a:stretch>
        </p:blipFill>
        <p:spPr>
          <a:xfrm>
            <a:off x="6944710" y="1183274"/>
            <a:ext cx="4721772" cy="2432602"/>
          </a:xfrm>
          <a:prstGeom prst="rect">
            <a:avLst/>
          </a:prstGeom>
        </p:spPr>
      </p:pic>
      <p:pic>
        <p:nvPicPr>
          <p:cNvPr id="7" name="Picture 6">
            <a:extLst>
              <a:ext uri="{FF2B5EF4-FFF2-40B4-BE49-F238E27FC236}">
                <a16:creationId xmlns:a16="http://schemas.microsoft.com/office/drawing/2014/main" id="{ED6A1471-E3C5-4785-A3FF-CE46938BDB79}"/>
              </a:ext>
            </a:extLst>
          </p:cNvPr>
          <p:cNvPicPr>
            <a:picLocks noChangeAspect="1"/>
          </p:cNvPicPr>
          <p:nvPr/>
        </p:nvPicPr>
        <p:blipFill>
          <a:blip r:embed="rId4"/>
          <a:stretch>
            <a:fillRect/>
          </a:stretch>
        </p:blipFill>
        <p:spPr>
          <a:xfrm>
            <a:off x="6890371" y="3856083"/>
            <a:ext cx="4776112" cy="2405236"/>
          </a:xfrm>
          <a:prstGeom prst="rect">
            <a:avLst/>
          </a:prstGeom>
        </p:spPr>
      </p:pic>
      <p:graphicFrame>
        <p:nvGraphicFramePr>
          <p:cNvPr id="9" name="Table 9">
            <a:extLst>
              <a:ext uri="{FF2B5EF4-FFF2-40B4-BE49-F238E27FC236}">
                <a16:creationId xmlns:a16="http://schemas.microsoft.com/office/drawing/2014/main" id="{C7C57D83-4543-4CC6-A561-E17460A033FB}"/>
              </a:ext>
            </a:extLst>
          </p:cNvPr>
          <p:cNvGraphicFramePr>
            <a:graphicFrameLocks noGrp="1"/>
          </p:cNvGraphicFramePr>
          <p:nvPr>
            <p:extLst>
              <p:ext uri="{D42A27DB-BD31-4B8C-83A1-F6EECF244321}">
                <p14:modId xmlns:p14="http://schemas.microsoft.com/office/powerpoint/2010/main" val="155790746"/>
              </p:ext>
            </p:extLst>
          </p:nvPr>
        </p:nvGraphicFramePr>
        <p:xfrm>
          <a:off x="1008993" y="2003446"/>
          <a:ext cx="5623041" cy="1580580"/>
        </p:xfrm>
        <a:graphic>
          <a:graphicData uri="http://schemas.openxmlformats.org/drawingml/2006/table">
            <a:tbl>
              <a:tblPr firstRow="1" bandRow="1">
                <a:tableStyleId>{5C22544A-7EE6-4342-B048-85BDC9FD1C3A}</a:tableStyleId>
              </a:tblPr>
              <a:tblGrid>
                <a:gridCol w="1197480">
                  <a:extLst>
                    <a:ext uri="{9D8B030D-6E8A-4147-A177-3AD203B41FA5}">
                      <a16:colId xmlns:a16="http://schemas.microsoft.com/office/drawing/2014/main" val="233081816"/>
                    </a:ext>
                  </a:extLst>
                </a:gridCol>
                <a:gridCol w="632223">
                  <a:extLst>
                    <a:ext uri="{9D8B030D-6E8A-4147-A177-3AD203B41FA5}">
                      <a16:colId xmlns:a16="http://schemas.microsoft.com/office/drawing/2014/main" val="2510011050"/>
                    </a:ext>
                  </a:extLst>
                </a:gridCol>
                <a:gridCol w="632223">
                  <a:extLst>
                    <a:ext uri="{9D8B030D-6E8A-4147-A177-3AD203B41FA5}">
                      <a16:colId xmlns:a16="http://schemas.microsoft.com/office/drawing/2014/main" val="3065546107"/>
                    </a:ext>
                  </a:extLst>
                </a:gridCol>
                <a:gridCol w="632223">
                  <a:extLst>
                    <a:ext uri="{9D8B030D-6E8A-4147-A177-3AD203B41FA5}">
                      <a16:colId xmlns:a16="http://schemas.microsoft.com/office/drawing/2014/main" val="4107966625"/>
                    </a:ext>
                  </a:extLst>
                </a:gridCol>
                <a:gridCol w="632223">
                  <a:extLst>
                    <a:ext uri="{9D8B030D-6E8A-4147-A177-3AD203B41FA5}">
                      <a16:colId xmlns:a16="http://schemas.microsoft.com/office/drawing/2014/main" val="3526584137"/>
                    </a:ext>
                  </a:extLst>
                </a:gridCol>
                <a:gridCol w="632223">
                  <a:extLst>
                    <a:ext uri="{9D8B030D-6E8A-4147-A177-3AD203B41FA5}">
                      <a16:colId xmlns:a16="http://schemas.microsoft.com/office/drawing/2014/main" val="94527966"/>
                    </a:ext>
                  </a:extLst>
                </a:gridCol>
                <a:gridCol w="632223">
                  <a:extLst>
                    <a:ext uri="{9D8B030D-6E8A-4147-A177-3AD203B41FA5}">
                      <a16:colId xmlns:a16="http://schemas.microsoft.com/office/drawing/2014/main" val="962603057"/>
                    </a:ext>
                  </a:extLst>
                </a:gridCol>
                <a:gridCol w="632223">
                  <a:extLst>
                    <a:ext uri="{9D8B030D-6E8A-4147-A177-3AD203B41FA5}">
                      <a16:colId xmlns:a16="http://schemas.microsoft.com/office/drawing/2014/main" val="1510949480"/>
                    </a:ext>
                  </a:extLst>
                </a:gridCol>
              </a:tblGrid>
              <a:tr h="395145">
                <a:tc>
                  <a:txBody>
                    <a:bodyPr/>
                    <a:lstStyle/>
                    <a:p>
                      <a:pPr algn="ctr"/>
                      <a:r>
                        <a:rPr lang="en-US" b="1" dirty="0">
                          <a:latin typeface="Times New Roman" panose="02020603050405020304" pitchFamily="18" charset="0"/>
                          <a:cs typeface="Times New Roman" panose="02020603050405020304" pitchFamily="18" charset="0"/>
                        </a:rPr>
                        <a:t>Time</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solidFill>
                      <a:srgbClr val="FF0000"/>
                    </a:solidFill>
                  </a:tcPr>
                </a:tc>
                <a:extLst>
                  <a:ext uri="{0D108BD9-81ED-4DB2-BD59-A6C34878D82A}">
                    <a16:rowId xmlns:a16="http://schemas.microsoft.com/office/drawing/2014/main" val="1198612307"/>
                  </a:ext>
                </a:extLst>
              </a:tr>
              <a:tr h="395145">
                <a:tc>
                  <a:txBody>
                    <a:bodyPr/>
                    <a:lstStyle/>
                    <a:p>
                      <a:pPr algn="ctr"/>
                      <a:r>
                        <a:rPr lang="en-US" b="1" dirty="0">
                          <a:latin typeface="Times New Roman" panose="02020603050405020304" pitchFamily="18" charset="0"/>
                          <a:cs typeface="Times New Roman" panose="02020603050405020304" pitchFamily="18" charset="0"/>
                        </a:rPr>
                        <a:t>Patient 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extLst>
                  <a:ext uri="{0D108BD9-81ED-4DB2-BD59-A6C34878D82A}">
                    <a16:rowId xmlns:a16="http://schemas.microsoft.com/office/drawing/2014/main" val="2516976295"/>
                  </a:ext>
                </a:extLst>
              </a:tr>
              <a:tr h="395145">
                <a:tc>
                  <a:txBody>
                    <a:bodyPr/>
                    <a:lstStyle/>
                    <a:p>
                      <a:pPr marL="0" marR="0" lvl="0" indent="0" algn="ctr" defTabSz="914473"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Patient 2</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extLst>
                  <a:ext uri="{0D108BD9-81ED-4DB2-BD59-A6C34878D82A}">
                    <a16:rowId xmlns:a16="http://schemas.microsoft.com/office/drawing/2014/main" val="202687870"/>
                  </a:ext>
                </a:extLst>
              </a:tr>
              <a:tr h="395145">
                <a:tc>
                  <a:txBody>
                    <a:bodyPr/>
                    <a:lstStyle/>
                    <a:p>
                      <a:pPr marL="0" marR="0" lvl="0" indent="0" algn="ctr" defTabSz="914473"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Patient 3</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extLst>
                  <a:ext uri="{0D108BD9-81ED-4DB2-BD59-A6C34878D82A}">
                    <a16:rowId xmlns:a16="http://schemas.microsoft.com/office/drawing/2014/main" val="3753825425"/>
                  </a:ext>
                </a:extLst>
              </a:tr>
            </a:tbl>
          </a:graphicData>
        </a:graphic>
      </p:graphicFrame>
      <p:graphicFrame>
        <p:nvGraphicFramePr>
          <p:cNvPr id="10" name="Table 9">
            <a:extLst>
              <a:ext uri="{FF2B5EF4-FFF2-40B4-BE49-F238E27FC236}">
                <a16:creationId xmlns:a16="http://schemas.microsoft.com/office/drawing/2014/main" id="{1DD3CFC2-658F-4CEA-A46A-D2E9BAB3D3E9}"/>
              </a:ext>
            </a:extLst>
          </p:cNvPr>
          <p:cNvGraphicFramePr>
            <a:graphicFrameLocks noGrp="1"/>
          </p:cNvGraphicFramePr>
          <p:nvPr>
            <p:extLst>
              <p:ext uri="{D42A27DB-BD31-4B8C-83A1-F6EECF244321}">
                <p14:modId xmlns:p14="http://schemas.microsoft.com/office/powerpoint/2010/main" val="3073108638"/>
              </p:ext>
            </p:extLst>
          </p:nvPr>
        </p:nvGraphicFramePr>
        <p:xfrm>
          <a:off x="1008993" y="4645306"/>
          <a:ext cx="5623041" cy="1580580"/>
        </p:xfrm>
        <a:graphic>
          <a:graphicData uri="http://schemas.openxmlformats.org/drawingml/2006/table">
            <a:tbl>
              <a:tblPr firstRow="1" bandRow="1">
                <a:tableStyleId>{5C22544A-7EE6-4342-B048-85BDC9FD1C3A}</a:tableStyleId>
              </a:tblPr>
              <a:tblGrid>
                <a:gridCol w="1197480">
                  <a:extLst>
                    <a:ext uri="{9D8B030D-6E8A-4147-A177-3AD203B41FA5}">
                      <a16:colId xmlns:a16="http://schemas.microsoft.com/office/drawing/2014/main" val="3692752831"/>
                    </a:ext>
                  </a:extLst>
                </a:gridCol>
                <a:gridCol w="632223">
                  <a:extLst>
                    <a:ext uri="{9D8B030D-6E8A-4147-A177-3AD203B41FA5}">
                      <a16:colId xmlns:a16="http://schemas.microsoft.com/office/drawing/2014/main" val="264687811"/>
                    </a:ext>
                  </a:extLst>
                </a:gridCol>
                <a:gridCol w="632223">
                  <a:extLst>
                    <a:ext uri="{9D8B030D-6E8A-4147-A177-3AD203B41FA5}">
                      <a16:colId xmlns:a16="http://schemas.microsoft.com/office/drawing/2014/main" val="2897222887"/>
                    </a:ext>
                  </a:extLst>
                </a:gridCol>
                <a:gridCol w="632223">
                  <a:extLst>
                    <a:ext uri="{9D8B030D-6E8A-4147-A177-3AD203B41FA5}">
                      <a16:colId xmlns:a16="http://schemas.microsoft.com/office/drawing/2014/main" val="2608235612"/>
                    </a:ext>
                  </a:extLst>
                </a:gridCol>
                <a:gridCol w="632223">
                  <a:extLst>
                    <a:ext uri="{9D8B030D-6E8A-4147-A177-3AD203B41FA5}">
                      <a16:colId xmlns:a16="http://schemas.microsoft.com/office/drawing/2014/main" val="2307196578"/>
                    </a:ext>
                  </a:extLst>
                </a:gridCol>
                <a:gridCol w="632223">
                  <a:extLst>
                    <a:ext uri="{9D8B030D-6E8A-4147-A177-3AD203B41FA5}">
                      <a16:colId xmlns:a16="http://schemas.microsoft.com/office/drawing/2014/main" val="4116543732"/>
                    </a:ext>
                  </a:extLst>
                </a:gridCol>
                <a:gridCol w="632223">
                  <a:extLst>
                    <a:ext uri="{9D8B030D-6E8A-4147-A177-3AD203B41FA5}">
                      <a16:colId xmlns:a16="http://schemas.microsoft.com/office/drawing/2014/main" val="694050187"/>
                    </a:ext>
                  </a:extLst>
                </a:gridCol>
                <a:gridCol w="632223">
                  <a:extLst>
                    <a:ext uri="{9D8B030D-6E8A-4147-A177-3AD203B41FA5}">
                      <a16:colId xmlns:a16="http://schemas.microsoft.com/office/drawing/2014/main" val="2202398429"/>
                    </a:ext>
                  </a:extLst>
                </a:gridCol>
              </a:tblGrid>
              <a:tr h="395145">
                <a:tc>
                  <a:txBody>
                    <a:bodyPr/>
                    <a:lstStyle/>
                    <a:p>
                      <a:pPr algn="ctr"/>
                      <a:r>
                        <a:rPr lang="en-US" b="1" dirty="0">
                          <a:latin typeface="Times New Roman" panose="02020603050405020304" pitchFamily="18" charset="0"/>
                          <a:cs typeface="Times New Roman" panose="02020603050405020304" pitchFamily="18" charset="0"/>
                        </a:rPr>
                        <a:t>Time</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latin typeface="Times New Roman" panose="02020603050405020304" pitchFamily="18" charset="0"/>
                          <a:cs typeface="Times New Roman" panose="02020603050405020304" pitchFamily="18" charset="0"/>
                        </a:rPr>
                        <a:t>2</a:t>
                      </a:r>
                    </a:p>
                  </a:txBody>
                  <a:tcPr/>
                </a:tc>
                <a:tc>
                  <a:txBody>
                    <a:bodyPr/>
                    <a:lstStyle/>
                    <a:p>
                      <a:pPr algn="ctr"/>
                      <a:r>
                        <a:rPr lang="en-US" b="1" dirty="0">
                          <a:latin typeface="Times New Roman" panose="02020603050405020304" pitchFamily="18" charset="0"/>
                          <a:cs typeface="Times New Roman" panose="02020603050405020304" pitchFamily="18" charset="0"/>
                        </a:rPr>
                        <a:t>3</a:t>
                      </a:r>
                    </a:p>
                  </a:txBody>
                  <a:tcPr/>
                </a:tc>
                <a:tc>
                  <a:txBody>
                    <a:bodyPr/>
                    <a:lstStyle/>
                    <a:p>
                      <a:pPr algn="ctr"/>
                      <a:r>
                        <a:rPr lang="en-US" b="1" dirty="0">
                          <a:latin typeface="Times New Roman" panose="02020603050405020304" pitchFamily="18" charset="0"/>
                          <a:cs typeface="Times New Roman" panose="02020603050405020304" pitchFamily="18" charset="0"/>
                        </a:rPr>
                        <a:t>4</a:t>
                      </a:r>
                    </a:p>
                  </a:txBody>
                  <a:tcPr/>
                </a:tc>
                <a:tc>
                  <a:txBody>
                    <a:bodyPr/>
                    <a:lstStyle/>
                    <a:p>
                      <a:pPr algn="ctr"/>
                      <a:r>
                        <a:rPr lang="en-US" b="1" dirty="0">
                          <a:latin typeface="Times New Roman" panose="02020603050405020304" pitchFamily="18" charset="0"/>
                          <a:cs typeface="Times New Roman" panose="02020603050405020304" pitchFamily="18" charset="0"/>
                        </a:rPr>
                        <a:t>5</a:t>
                      </a:r>
                    </a:p>
                  </a:txBody>
                  <a:tcPr/>
                </a:tc>
                <a:tc>
                  <a:txBody>
                    <a:bodyPr/>
                    <a:lstStyle/>
                    <a:p>
                      <a:pPr algn="ctr"/>
                      <a:r>
                        <a:rPr lang="en-US" b="1" dirty="0">
                          <a:latin typeface="Times New Roman" panose="02020603050405020304" pitchFamily="18" charset="0"/>
                          <a:cs typeface="Times New Roman" panose="02020603050405020304" pitchFamily="18" charset="0"/>
                        </a:rPr>
                        <a:t>6</a:t>
                      </a:r>
                    </a:p>
                  </a:txBody>
                  <a:tcPr/>
                </a:tc>
                <a:tc>
                  <a:txBody>
                    <a:bodyPr/>
                    <a:lstStyle/>
                    <a:p>
                      <a:pPr algn="ctr"/>
                      <a:r>
                        <a:rPr lang="en-US" b="1"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749238990"/>
                  </a:ext>
                </a:extLst>
              </a:tr>
              <a:tr h="395145">
                <a:tc>
                  <a:txBody>
                    <a:bodyPr/>
                    <a:lstStyle/>
                    <a:p>
                      <a:pPr algn="ctr"/>
                      <a:r>
                        <a:rPr lang="en-US" b="1" dirty="0">
                          <a:latin typeface="Times New Roman" panose="02020603050405020304" pitchFamily="18" charset="0"/>
                          <a:cs typeface="Times New Roman" panose="02020603050405020304" pitchFamily="18" charset="0"/>
                        </a:rPr>
                        <a:t>Patient 1</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0896969"/>
                  </a:ext>
                </a:extLst>
              </a:tr>
              <a:tr h="395145">
                <a:tc>
                  <a:txBody>
                    <a:bodyPr/>
                    <a:lstStyle/>
                    <a:p>
                      <a:pPr marL="0" marR="0" lvl="0" indent="0" algn="ctr" defTabSz="914473"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Patient 2</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extLst>
                  <a:ext uri="{0D108BD9-81ED-4DB2-BD59-A6C34878D82A}">
                    <a16:rowId xmlns:a16="http://schemas.microsoft.com/office/drawing/2014/main" val="2333915368"/>
                  </a:ext>
                </a:extLst>
              </a:tr>
              <a:tr h="395145">
                <a:tc>
                  <a:txBody>
                    <a:bodyPr/>
                    <a:lstStyle/>
                    <a:p>
                      <a:pPr marL="0" marR="0" lvl="0" indent="0" algn="ctr" defTabSz="914473"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Patient 3</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solidFill>
                      <a:srgbClr val="FF0000"/>
                    </a:solidFill>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r>
                        <a:rPr lang="en-US" b="1" dirty="0">
                          <a:latin typeface="Times New Roman" panose="02020603050405020304" pitchFamily="18" charset="0"/>
                          <a:cs typeface="Times New Roman" panose="02020603050405020304" pitchFamily="18" charset="0"/>
                        </a:rPr>
                        <a:t>Y</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84801"/>
                  </a:ext>
                </a:extLst>
              </a:tr>
            </a:tbl>
          </a:graphicData>
        </a:graphic>
      </p:graphicFrame>
    </p:spTree>
    <p:extLst>
      <p:ext uri="{BB962C8B-B14F-4D97-AF65-F5344CB8AC3E}">
        <p14:creationId xmlns:p14="http://schemas.microsoft.com/office/powerpoint/2010/main" val="188939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Preprocessing: Padding and Masking</a:t>
            </a:r>
          </a:p>
        </p:txBody>
      </p:sp>
      <p:graphicFrame>
        <p:nvGraphicFramePr>
          <p:cNvPr id="3" name="Table 6">
            <a:extLst>
              <a:ext uri="{FF2B5EF4-FFF2-40B4-BE49-F238E27FC236}">
                <a16:creationId xmlns:a16="http://schemas.microsoft.com/office/drawing/2014/main" id="{4DAE0F7C-B7F3-456E-A453-35833D6DB6A4}"/>
              </a:ext>
            </a:extLst>
          </p:cNvPr>
          <p:cNvGraphicFramePr>
            <a:graphicFrameLocks noGrp="1"/>
          </p:cNvGraphicFramePr>
          <p:nvPr>
            <p:ph idx="1"/>
            <p:extLst>
              <p:ext uri="{D42A27DB-BD31-4B8C-83A1-F6EECF244321}">
                <p14:modId xmlns:p14="http://schemas.microsoft.com/office/powerpoint/2010/main" val="3630844190"/>
              </p:ext>
            </p:extLst>
          </p:nvPr>
        </p:nvGraphicFramePr>
        <p:xfrm>
          <a:off x="838200" y="1274973"/>
          <a:ext cx="10515600" cy="1854200"/>
        </p:xfrm>
        <a:graphic>
          <a:graphicData uri="http://schemas.openxmlformats.org/drawingml/2006/table">
            <a:tbl>
              <a:tblPr firstRow="1" bandRow="1">
                <a:tableStyleId>{69CF1AB2-1976-4502-BF36-3FF5EA218861}</a:tableStyleId>
              </a:tblPr>
              <a:tblGrid>
                <a:gridCol w="1051560">
                  <a:extLst>
                    <a:ext uri="{9D8B030D-6E8A-4147-A177-3AD203B41FA5}">
                      <a16:colId xmlns:a16="http://schemas.microsoft.com/office/drawing/2014/main" val="190733615"/>
                    </a:ext>
                  </a:extLst>
                </a:gridCol>
                <a:gridCol w="1051560">
                  <a:extLst>
                    <a:ext uri="{9D8B030D-6E8A-4147-A177-3AD203B41FA5}">
                      <a16:colId xmlns:a16="http://schemas.microsoft.com/office/drawing/2014/main" val="2739029719"/>
                    </a:ext>
                  </a:extLst>
                </a:gridCol>
                <a:gridCol w="1051560">
                  <a:extLst>
                    <a:ext uri="{9D8B030D-6E8A-4147-A177-3AD203B41FA5}">
                      <a16:colId xmlns:a16="http://schemas.microsoft.com/office/drawing/2014/main" val="3289725622"/>
                    </a:ext>
                  </a:extLst>
                </a:gridCol>
                <a:gridCol w="1051560">
                  <a:extLst>
                    <a:ext uri="{9D8B030D-6E8A-4147-A177-3AD203B41FA5}">
                      <a16:colId xmlns:a16="http://schemas.microsoft.com/office/drawing/2014/main" val="1784184647"/>
                    </a:ext>
                  </a:extLst>
                </a:gridCol>
                <a:gridCol w="1051560">
                  <a:extLst>
                    <a:ext uri="{9D8B030D-6E8A-4147-A177-3AD203B41FA5}">
                      <a16:colId xmlns:a16="http://schemas.microsoft.com/office/drawing/2014/main" val="2921423834"/>
                    </a:ext>
                  </a:extLst>
                </a:gridCol>
                <a:gridCol w="1051560">
                  <a:extLst>
                    <a:ext uri="{9D8B030D-6E8A-4147-A177-3AD203B41FA5}">
                      <a16:colId xmlns:a16="http://schemas.microsoft.com/office/drawing/2014/main" val="1726731567"/>
                    </a:ext>
                  </a:extLst>
                </a:gridCol>
                <a:gridCol w="1051560">
                  <a:extLst>
                    <a:ext uri="{9D8B030D-6E8A-4147-A177-3AD203B41FA5}">
                      <a16:colId xmlns:a16="http://schemas.microsoft.com/office/drawing/2014/main" val="3609445534"/>
                    </a:ext>
                  </a:extLst>
                </a:gridCol>
                <a:gridCol w="1051560">
                  <a:extLst>
                    <a:ext uri="{9D8B030D-6E8A-4147-A177-3AD203B41FA5}">
                      <a16:colId xmlns:a16="http://schemas.microsoft.com/office/drawing/2014/main" val="2660390561"/>
                    </a:ext>
                  </a:extLst>
                </a:gridCol>
                <a:gridCol w="1051560">
                  <a:extLst>
                    <a:ext uri="{9D8B030D-6E8A-4147-A177-3AD203B41FA5}">
                      <a16:colId xmlns:a16="http://schemas.microsoft.com/office/drawing/2014/main" val="1391371931"/>
                    </a:ext>
                  </a:extLst>
                </a:gridCol>
                <a:gridCol w="1051560">
                  <a:extLst>
                    <a:ext uri="{9D8B030D-6E8A-4147-A177-3AD203B41FA5}">
                      <a16:colId xmlns:a16="http://schemas.microsoft.com/office/drawing/2014/main" val="3925367146"/>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3752861889"/>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781585263"/>
                  </a:ext>
                </a:extLst>
              </a:tr>
              <a:tr h="370840">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432285270"/>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1367964912"/>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tc>
                  <a:txBody>
                    <a:bodyPr/>
                    <a:lstStyle/>
                    <a:p>
                      <a:pPr algn="ctr"/>
                      <a:endParaRPr lang="en-US" b="1" dirty="0">
                        <a:latin typeface="Times New Roman" panose="02020603050405020304" pitchFamily="18" charset="0"/>
                        <a:cs typeface="Times New Roman" panose="02020603050405020304" pitchFamily="18" charset="0"/>
                      </a:endParaRPr>
                    </a:p>
                  </a:txBody>
                  <a:tcPr>
                    <a:solidFill>
                      <a:srgbClr val="FF0000"/>
                    </a:solidFill>
                  </a:tcPr>
                </a:tc>
                <a:extLst>
                  <a:ext uri="{0D108BD9-81ED-4DB2-BD59-A6C34878D82A}">
                    <a16:rowId xmlns:a16="http://schemas.microsoft.com/office/drawing/2014/main" val="2887589832"/>
                  </a:ext>
                </a:extLst>
              </a:tr>
            </a:tbl>
          </a:graphicData>
        </a:graphic>
      </p:graphicFrame>
      <p:sp>
        <p:nvSpPr>
          <p:cNvPr id="10" name="Arrow: Down 9">
            <a:extLst>
              <a:ext uri="{FF2B5EF4-FFF2-40B4-BE49-F238E27FC236}">
                <a16:creationId xmlns:a16="http://schemas.microsoft.com/office/drawing/2014/main" id="{DBF46B83-0495-4023-9F0D-381FFEF5EB4E}"/>
              </a:ext>
            </a:extLst>
          </p:cNvPr>
          <p:cNvSpPr/>
          <p:nvPr/>
        </p:nvSpPr>
        <p:spPr>
          <a:xfrm>
            <a:off x="5901558" y="3344416"/>
            <a:ext cx="388883" cy="9117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6">
            <a:extLst>
              <a:ext uri="{FF2B5EF4-FFF2-40B4-BE49-F238E27FC236}">
                <a16:creationId xmlns:a16="http://schemas.microsoft.com/office/drawing/2014/main" id="{F7F2AF66-0C8A-44C0-93D0-A507ADBD46C7}"/>
              </a:ext>
            </a:extLst>
          </p:cNvPr>
          <p:cNvGraphicFramePr>
            <a:graphicFrameLocks/>
          </p:cNvGraphicFramePr>
          <p:nvPr>
            <p:extLst>
              <p:ext uri="{D42A27DB-BD31-4B8C-83A1-F6EECF244321}">
                <p14:modId xmlns:p14="http://schemas.microsoft.com/office/powerpoint/2010/main" val="1395248845"/>
              </p:ext>
            </p:extLst>
          </p:nvPr>
        </p:nvGraphicFramePr>
        <p:xfrm>
          <a:off x="838199" y="4501573"/>
          <a:ext cx="10515600" cy="1854200"/>
        </p:xfrm>
        <a:graphic>
          <a:graphicData uri="http://schemas.openxmlformats.org/drawingml/2006/table">
            <a:tbl>
              <a:tblPr firstRow="1" bandRow="1">
                <a:tableStyleId>{69CF1AB2-1976-4502-BF36-3FF5EA218861}</a:tableStyleId>
              </a:tblPr>
              <a:tblGrid>
                <a:gridCol w="1051560">
                  <a:extLst>
                    <a:ext uri="{9D8B030D-6E8A-4147-A177-3AD203B41FA5}">
                      <a16:colId xmlns:a16="http://schemas.microsoft.com/office/drawing/2014/main" val="190733615"/>
                    </a:ext>
                  </a:extLst>
                </a:gridCol>
                <a:gridCol w="1051560">
                  <a:extLst>
                    <a:ext uri="{9D8B030D-6E8A-4147-A177-3AD203B41FA5}">
                      <a16:colId xmlns:a16="http://schemas.microsoft.com/office/drawing/2014/main" val="2739029719"/>
                    </a:ext>
                  </a:extLst>
                </a:gridCol>
                <a:gridCol w="1051560">
                  <a:extLst>
                    <a:ext uri="{9D8B030D-6E8A-4147-A177-3AD203B41FA5}">
                      <a16:colId xmlns:a16="http://schemas.microsoft.com/office/drawing/2014/main" val="3289725622"/>
                    </a:ext>
                  </a:extLst>
                </a:gridCol>
                <a:gridCol w="1051560">
                  <a:extLst>
                    <a:ext uri="{9D8B030D-6E8A-4147-A177-3AD203B41FA5}">
                      <a16:colId xmlns:a16="http://schemas.microsoft.com/office/drawing/2014/main" val="1784184647"/>
                    </a:ext>
                  </a:extLst>
                </a:gridCol>
                <a:gridCol w="1051560">
                  <a:extLst>
                    <a:ext uri="{9D8B030D-6E8A-4147-A177-3AD203B41FA5}">
                      <a16:colId xmlns:a16="http://schemas.microsoft.com/office/drawing/2014/main" val="2921423834"/>
                    </a:ext>
                  </a:extLst>
                </a:gridCol>
                <a:gridCol w="1051560">
                  <a:extLst>
                    <a:ext uri="{9D8B030D-6E8A-4147-A177-3AD203B41FA5}">
                      <a16:colId xmlns:a16="http://schemas.microsoft.com/office/drawing/2014/main" val="1726731567"/>
                    </a:ext>
                  </a:extLst>
                </a:gridCol>
                <a:gridCol w="1051560">
                  <a:extLst>
                    <a:ext uri="{9D8B030D-6E8A-4147-A177-3AD203B41FA5}">
                      <a16:colId xmlns:a16="http://schemas.microsoft.com/office/drawing/2014/main" val="3609445534"/>
                    </a:ext>
                  </a:extLst>
                </a:gridCol>
                <a:gridCol w="1051560">
                  <a:extLst>
                    <a:ext uri="{9D8B030D-6E8A-4147-A177-3AD203B41FA5}">
                      <a16:colId xmlns:a16="http://schemas.microsoft.com/office/drawing/2014/main" val="2660390561"/>
                    </a:ext>
                  </a:extLst>
                </a:gridCol>
                <a:gridCol w="1051560">
                  <a:extLst>
                    <a:ext uri="{9D8B030D-6E8A-4147-A177-3AD203B41FA5}">
                      <a16:colId xmlns:a16="http://schemas.microsoft.com/office/drawing/2014/main" val="1391371931"/>
                    </a:ext>
                  </a:extLst>
                </a:gridCol>
                <a:gridCol w="1051560">
                  <a:extLst>
                    <a:ext uri="{9D8B030D-6E8A-4147-A177-3AD203B41FA5}">
                      <a16:colId xmlns:a16="http://schemas.microsoft.com/office/drawing/2014/main" val="3925367146"/>
                    </a:ext>
                  </a:extLst>
                </a:gridCol>
              </a:tblGrid>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extLst>
                  <a:ext uri="{0D108BD9-81ED-4DB2-BD59-A6C34878D82A}">
                    <a16:rowId xmlns:a16="http://schemas.microsoft.com/office/drawing/2014/main" val="3752861889"/>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781585263"/>
                  </a:ext>
                </a:extLst>
              </a:tr>
              <a:tr h="370840">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extLst>
                  <a:ext uri="{0D108BD9-81ED-4DB2-BD59-A6C34878D82A}">
                    <a16:rowId xmlns:a16="http://schemas.microsoft.com/office/drawing/2014/main" val="432285270"/>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extLst>
                  <a:ext uri="{0D108BD9-81ED-4DB2-BD59-A6C34878D82A}">
                    <a16:rowId xmlns:a16="http://schemas.microsoft.com/office/drawing/2014/main" val="1367964912"/>
                  </a:ext>
                </a:extLst>
              </a:tr>
              <a:tr h="370840">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0</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latin typeface="Times New Roman" panose="02020603050405020304" pitchFamily="18" charset="0"/>
                          <a:cs typeface="Times New Roman" panose="02020603050405020304" pitchFamily="18" charset="0"/>
                        </a:rPr>
                        <a:t>1</a:t>
                      </a:r>
                    </a:p>
                  </a:txBody>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tc>
                  <a:txBody>
                    <a:bodyPr/>
                    <a:lstStyle/>
                    <a:p>
                      <a:pPr algn="ctr"/>
                      <a:r>
                        <a:rPr lang="en-US" b="1" dirty="0">
                          <a:solidFill>
                            <a:schemeClr val="bg1"/>
                          </a:solidFill>
                          <a:latin typeface="Times New Roman" panose="02020603050405020304" pitchFamily="18" charset="0"/>
                          <a:cs typeface="Times New Roman" panose="02020603050405020304" pitchFamily="18" charset="0"/>
                        </a:rPr>
                        <a:t>-1</a:t>
                      </a:r>
                    </a:p>
                  </a:txBody>
                  <a:tcPr>
                    <a:solidFill>
                      <a:srgbClr val="FF0000"/>
                    </a:solidFill>
                  </a:tcPr>
                </a:tc>
                <a:extLst>
                  <a:ext uri="{0D108BD9-81ED-4DB2-BD59-A6C34878D82A}">
                    <a16:rowId xmlns:a16="http://schemas.microsoft.com/office/drawing/2014/main" val="2887589832"/>
                  </a:ext>
                </a:extLst>
              </a:tr>
            </a:tbl>
          </a:graphicData>
        </a:graphic>
      </p:graphicFrame>
      <p:sp>
        <p:nvSpPr>
          <p:cNvPr id="12" name="TextBox 11">
            <a:extLst>
              <a:ext uri="{FF2B5EF4-FFF2-40B4-BE49-F238E27FC236}">
                <a16:creationId xmlns:a16="http://schemas.microsoft.com/office/drawing/2014/main" id="{39E934BE-FA37-4F63-9F11-41DE7C0C8CDA}"/>
              </a:ext>
            </a:extLst>
          </p:cNvPr>
          <p:cNvSpPr txBox="1"/>
          <p:nvPr/>
        </p:nvSpPr>
        <p:spPr>
          <a:xfrm>
            <a:off x="4341699" y="3486528"/>
            <a:ext cx="143515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t>P</a:t>
            </a:r>
            <a:r>
              <a:rPr lang="en-US" altLang="zh-CN" sz="2800" b="1" dirty="0"/>
              <a:t>adding</a:t>
            </a:r>
            <a:endParaRPr lang="en-US" sz="2800" b="1" dirty="0"/>
          </a:p>
        </p:txBody>
      </p:sp>
      <p:sp>
        <p:nvSpPr>
          <p:cNvPr id="14" name="TextBox 13">
            <a:extLst>
              <a:ext uri="{FF2B5EF4-FFF2-40B4-BE49-F238E27FC236}">
                <a16:creationId xmlns:a16="http://schemas.microsoft.com/office/drawing/2014/main" id="{C2D38AB6-4466-4E41-A31C-4A957DBD2AB3}"/>
              </a:ext>
            </a:extLst>
          </p:cNvPr>
          <p:cNvSpPr txBox="1"/>
          <p:nvPr/>
        </p:nvSpPr>
        <p:spPr>
          <a:xfrm>
            <a:off x="6415143" y="3486528"/>
            <a:ext cx="1435157"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800" b="1" dirty="0"/>
              <a:t>Masking</a:t>
            </a:r>
          </a:p>
        </p:txBody>
      </p:sp>
    </p:spTree>
    <p:extLst>
      <p:ext uri="{BB962C8B-B14F-4D97-AF65-F5344CB8AC3E}">
        <p14:creationId xmlns:p14="http://schemas.microsoft.com/office/powerpoint/2010/main" val="191887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t>
            </a:r>
            <a:r>
              <a:rPr lang="en-US" altLang="zh-CN" dirty="0"/>
              <a:t>odel</a:t>
            </a:r>
            <a:endParaRPr lang="en-US" dirty="0"/>
          </a:p>
        </p:txBody>
      </p:sp>
      <p:sp>
        <p:nvSpPr>
          <p:cNvPr id="6" name="Content Placeholder 5"/>
          <p:cNvSpPr>
            <a:spLocks noGrp="1"/>
          </p:cNvSpPr>
          <p:nvPr>
            <p:ph idx="1"/>
          </p:nvPr>
        </p:nvSpPr>
        <p:spPr/>
        <p:txBody>
          <a:bodyPr/>
          <a:lstStyle/>
          <a:p>
            <a:r>
              <a:rPr lang="en-US" dirty="0"/>
              <a:t>Multi-label prediction</a:t>
            </a:r>
          </a:p>
          <a:p>
            <a:r>
              <a:rPr lang="en-US" b="1" dirty="0">
                <a:solidFill>
                  <a:srgbClr val="0070C0"/>
                </a:solidFill>
              </a:rPr>
              <a:t>Seq2Seq Model with LSTM encoder and decoder</a:t>
            </a:r>
          </a:p>
          <a:p>
            <a:r>
              <a:rPr lang="en-US" b="1" dirty="0">
                <a:solidFill>
                  <a:srgbClr val="0070C0"/>
                </a:solidFill>
              </a:rPr>
              <a:t>Seq2Seq Model with LSTM encoder and linear decoder</a:t>
            </a:r>
          </a:p>
          <a:p>
            <a:endParaRPr lang="en-US" b="1" dirty="0">
              <a:solidFill>
                <a:srgbClr val="0070C0"/>
              </a:solidFill>
            </a:endParaRPr>
          </a:p>
          <a:p>
            <a:endParaRPr lang="en-US" dirty="0"/>
          </a:p>
          <a:p>
            <a:endParaRPr lang="en-US" dirty="0"/>
          </a:p>
          <a:p>
            <a:endParaRPr lang="en-US" dirty="0"/>
          </a:p>
          <a:p>
            <a:endParaRPr lang="en-US" dirty="0"/>
          </a:p>
          <a:p>
            <a:endParaRPr lang="en-US" dirty="0"/>
          </a:p>
        </p:txBody>
      </p:sp>
      <p:pic>
        <p:nvPicPr>
          <p:cNvPr id="1026" name="Picture 2" descr="seq2seq model in Machine Learning - GeeksforGeeks">
            <a:extLst>
              <a:ext uri="{FF2B5EF4-FFF2-40B4-BE49-F238E27FC236}">
                <a16:creationId xmlns:a16="http://schemas.microsoft.com/office/drawing/2014/main" id="{32F9A061-82AB-433D-B763-0A6A6E5DB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147" y="2915062"/>
            <a:ext cx="8845705" cy="212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43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Seq2Seq Model with LSTM encoder and decoder</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Rounded Corners 1">
            <a:extLst>
              <a:ext uri="{FF2B5EF4-FFF2-40B4-BE49-F238E27FC236}">
                <a16:creationId xmlns:a16="http://schemas.microsoft.com/office/drawing/2014/main" id="{BC6369C4-AB2C-44CE-9962-CB2339EE5F6C}"/>
              </a:ext>
            </a:extLst>
          </p:cNvPr>
          <p:cNvSpPr/>
          <p:nvPr/>
        </p:nvSpPr>
        <p:spPr>
          <a:xfrm>
            <a:off x="2259057" y="3605049"/>
            <a:ext cx="3867797" cy="192598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F1C67527-7645-4B01-B863-E1C2D1F30B57}"/>
              </a:ext>
            </a:extLst>
          </p:cNvPr>
          <p:cNvGrpSpPr/>
          <p:nvPr/>
        </p:nvGrpSpPr>
        <p:grpSpPr>
          <a:xfrm>
            <a:off x="1074074" y="1059728"/>
            <a:ext cx="10043851" cy="5024235"/>
            <a:chOff x="1074074" y="734371"/>
            <a:chExt cx="10043851" cy="5024235"/>
          </a:xfrm>
        </p:grpSpPr>
        <p:sp>
          <p:nvSpPr>
            <p:cNvPr id="8" name="Rectangle 7">
              <a:extLst>
                <a:ext uri="{FF2B5EF4-FFF2-40B4-BE49-F238E27FC236}">
                  <a16:creationId xmlns:a16="http://schemas.microsoft.com/office/drawing/2014/main" id="{4749053A-AD7A-40B9-8949-39BF2CC3A434}"/>
                </a:ext>
              </a:extLst>
            </p:cNvPr>
            <p:cNvSpPr/>
            <p:nvPr/>
          </p:nvSpPr>
          <p:spPr>
            <a:xfrm>
              <a:off x="2433133"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26C836-182F-475E-94F6-1BC77BB8FCD2}"/>
                </a:ext>
              </a:extLst>
            </p:cNvPr>
            <p:cNvSpPr/>
            <p:nvPr/>
          </p:nvSpPr>
          <p:spPr>
            <a:xfrm>
              <a:off x="3438182"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FF9310-464B-4084-8751-208D1B1A4E1C}"/>
                </a:ext>
              </a:extLst>
            </p:cNvPr>
            <p:cNvSpPr/>
            <p:nvPr/>
          </p:nvSpPr>
          <p:spPr>
            <a:xfrm>
              <a:off x="4443231"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2F7717-23F8-4EBF-B722-150AF16ED3A7}"/>
                </a:ext>
              </a:extLst>
            </p:cNvPr>
            <p:cNvSpPr/>
            <p:nvPr/>
          </p:nvSpPr>
          <p:spPr>
            <a:xfrm>
              <a:off x="5448280" y="3468414"/>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A43891-F20E-4DC8-918F-EFE3CF4DE94A}"/>
                </a:ext>
              </a:extLst>
            </p:cNvPr>
            <p:cNvSpPr/>
            <p:nvPr/>
          </p:nvSpPr>
          <p:spPr>
            <a:xfrm>
              <a:off x="6453329" y="3468414"/>
              <a:ext cx="504496" cy="50449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BD9526-47E7-49D3-AFD3-C8273DAC1736}"/>
                </a:ext>
              </a:extLst>
            </p:cNvPr>
            <p:cNvSpPr/>
            <p:nvPr/>
          </p:nvSpPr>
          <p:spPr>
            <a:xfrm>
              <a:off x="7458378"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D4806E-FB74-4F64-821D-C20BB3A67E65}"/>
                </a:ext>
              </a:extLst>
            </p:cNvPr>
            <p:cNvSpPr/>
            <p:nvPr/>
          </p:nvSpPr>
          <p:spPr>
            <a:xfrm>
              <a:off x="8463427"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CBD0814-62DA-498D-9701-DC77E648D940}"/>
                </a:ext>
              </a:extLst>
            </p:cNvPr>
            <p:cNvSpPr/>
            <p:nvPr/>
          </p:nvSpPr>
          <p:spPr>
            <a:xfrm>
              <a:off x="9465203"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4F4CD41-3CAE-4907-A02A-95059CA815A0}"/>
                </a:ext>
              </a:extLst>
            </p:cNvPr>
            <p:cNvSpPr/>
            <p:nvPr/>
          </p:nvSpPr>
          <p:spPr>
            <a:xfrm>
              <a:off x="10466979" y="3468414"/>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48C5D72-33C8-455F-938F-6EF774BEFE38}"/>
                </a:ext>
              </a:extLst>
            </p:cNvPr>
            <p:cNvCxnSpPr>
              <a:cxnSpLocks/>
              <a:stCxn id="8" idx="3"/>
              <a:endCxn id="9" idx="1"/>
            </p:cNvCxnSpPr>
            <p:nvPr/>
          </p:nvCxnSpPr>
          <p:spPr>
            <a:xfrm>
              <a:off x="2937629"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A501A31-873B-479B-B02B-6444B3134CDB}"/>
                </a:ext>
              </a:extLst>
            </p:cNvPr>
            <p:cNvCxnSpPr/>
            <p:nvPr/>
          </p:nvCxnSpPr>
          <p:spPr>
            <a:xfrm>
              <a:off x="3942678" y="3725917"/>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F35724CE-620B-4B2D-99AA-3067497877DB}"/>
                </a:ext>
              </a:extLst>
            </p:cNvPr>
            <p:cNvCxnSpPr/>
            <p:nvPr/>
          </p:nvCxnSpPr>
          <p:spPr>
            <a:xfrm>
              <a:off x="4947727"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341EA1E-89B2-40B3-AA78-E89CDC7275FE}"/>
                </a:ext>
              </a:extLst>
            </p:cNvPr>
            <p:cNvCxnSpPr/>
            <p:nvPr/>
          </p:nvCxnSpPr>
          <p:spPr>
            <a:xfrm>
              <a:off x="5952776"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D29E1C0-DC8D-44F5-BA45-B76DB2FD82C0}"/>
                </a:ext>
              </a:extLst>
            </p:cNvPr>
            <p:cNvCxnSpPr/>
            <p:nvPr/>
          </p:nvCxnSpPr>
          <p:spPr>
            <a:xfrm>
              <a:off x="6957825"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69F9B12-53FA-4C53-A654-4C357874D891}"/>
                </a:ext>
              </a:extLst>
            </p:cNvPr>
            <p:cNvCxnSpPr/>
            <p:nvPr/>
          </p:nvCxnSpPr>
          <p:spPr>
            <a:xfrm>
              <a:off x="7962874"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08CD1666-E738-486C-9A64-E84A2B912C07}"/>
                </a:ext>
              </a:extLst>
            </p:cNvPr>
            <p:cNvCxnSpPr/>
            <p:nvPr/>
          </p:nvCxnSpPr>
          <p:spPr>
            <a:xfrm>
              <a:off x="8967923"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B1574432-DA43-4A24-9E2B-F0821175FBCE}"/>
                </a:ext>
              </a:extLst>
            </p:cNvPr>
            <p:cNvCxnSpPr/>
            <p:nvPr/>
          </p:nvCxnSpPr>
          <p:spPr>
            <a:xfrm>
              <a:off x="9969699"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5" name="Group 24">
              <a:extLst>
                <a:ext uri="{FF2B5EF4-FFF2-40B4-BE49-F238E27FC236}">
                  <a16:creationId xmlns:a16="http://schemas.microsoft.com/office/drawing/2014/main" id="{863C4BEE-E7C0-4910-86E1-952B64F29A6C}"/>
                </a:ext>
              </a:extLst>
            </p:cNvPr>
            <p:cNvGrpSpPr/>
            <p:nvPr/>
          </p:nvGrpSpPr>
          <p:grpSpPr>
            <a:xfrm>
              <a:off x="2433133" y="4473388"/>
              <a:ext cx="8538342" cy="504496"/>
              <a:chOff x="1435979" y="5703098"/>
              <a:chExt cx="8538342" cy="504496"/>
            </a:xfrm>
          </p:grpSpPr>
          <p:sp>
            <p:nvSpPr>
              <p:cNvPr id="93" name="Rectangle 92">
                <a:extLst>
                  <a:ext uri="{FF2B5EF4-FFF2-40B4-BE49-F238E27FC236}">
                    <a16:creationId xmlns:a16="http://schemas.microsoft.com/office/drawing/2014/main" id="{342649F3-DA47-499B-BF6B-511AFC0AC65D}"/>
                  </a:ext>
                </a:extLst>
              </p:cNvPr>
              <p:cNvSpPr/>
              <p:nvPr/>
            </p:nvSpPr>
            <p:spPr>
              <a:xfrm>
                <a:off x="1435979"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1F8417F2-9A96-4CD4-9EED-94D7B0D1392F}"/>
                  </a:ext>
                </a:extLst>
              </p:cNvPr>
              <p:cNvSpPr/>
              <p:nvPr/>
            </p:nvSpPr>
            <p:spPr>
              <a:xfrm>
                <a:off x="2441028"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0814138-697B-4B1F-9560-56C5EC5AD59B}"/>
                  </a:ext>
                </a:extLst>
              </p:cNvPr>
              <p:cNvSpPr/>
              <p:nvPr/>
            </p:nvSpPr>
            <p:spPr>
              <a:xfrm>
                <a:off x="3446077"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232F1FE8-74E2-4764-9B11-E4A438846E3D}"/>
                  </a:ext>
                </a:extLst>
              </p:cNvPr>
              <p:cNvSpPr/>
              <p:nvPr/>
            </p:nvSpPr>
            <p:spPr>
              <a:xfrm>
                <a:off x="4451126" y="5703098"/>
                <a:ext cx="504496" cy="50449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54172B9-3AB5-4F06-A3E7-E046B43F0F03}"/>
                  </a:ext>
                </a:extLst>
              </p:cNvPr>
              <p:cNvSpPr/>
              <p:nvPr/>
            </p:nvSpPr>
            <p:spPr>
              <a:xfrm>
                <a:off x="5456175" y="5703098"/>
                <a:ext cx="504496" cy="50449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F554B9EF-0569-4EC4-99A4-FB78902204CE}"/>
                  </a:ext>
                </a:extLst>
              </p:cNvPr>
              <p:cNvSpPr/>
              <p:nvPr/>
            </p:nvSpPr>
            <p:spPr>
              <a:xfrm>
                <a:off x="6461224"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64A22BB-6A52-4A38-B1FD-B60C99E59EDF}"/>
                  </a:ext>
                </a:extLst>
              </p:cNvPr>
              <p:cNvSpPr/>
              <p:nvPr/>
            </p:nvSpPr>
            <p:spPr>
              <a:xfrm>
                <a:off x="7466273"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7E1335A4-8CD0-4545-8CC7-C9B38F5260F1}"/>
                  </a:ext>
                </a:extLst>
              </p:cNvPr>
              <p:cNvSpPr/>
              <p:nvPr/>
            </p:nvSpPr>
            <p:spPr>
              <a:xfrm>
                <a:off x="8468049"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2952FD4-2DDD-43FB-8FF2-8347E986D1CE}"/>
                  </a:ext>
                </a:extLst>
              </p:cNvPr>
              <p:cNvSpPr/>
              <p:nvPr/>
            </p:nvSpPr>
            <p:spPr>
              <a:xfrm>
                <a:off x="9469825" y="5703098"/>
                <a:ext cx="504496" cy="5044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a:extLst>
                  <a:ext uri="{FF2B5EF4-FFF2-40B4-BE49-F238E27FC236}">
                    <a16:creationId xmlns:a16="http://schemas.microsoft.com/office/drawing/2014/main" id="{EFED5C8C-7952-4AA8-AAEB-B53227D96309}"/>
                  </a:ext>
                </a:extLst>
              </p:cNvPr>
              <p:cNvCxnSpPr>
                <a:stCxn id="93" idx="3"/>
                <a:endCxn id="94" idx="1"/>
              </p:cNvCxnSpPr>
              <p:nvPr/>
            </p:nvCxnSpPr>
            <p:spPr>
              <a:xfrm>
                <a:off x="1940475"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2">
                <a:extLst>
                  <a:ext uri="{FF2B5EF4-FFF2-40B4-BE49-F238E27FC236}">
                    <a16:creationId xmlns:a16="http://schemas.microsoft.com/office/drawing/2014/main" id="{D17FBB92-3473-4A41-BBC6-2BD23B53027F}"/>
                  </a:ext>
                </a:extLst>
              </p:cNvPr>
              <p:cNvCxnSpPr/>
              <p:nvPr/>
            </p:nvCxnSpPr>
            <p:spPr>
              <a:xfrm>
                <a:off x="2945524" y="5960601"/>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90C93197-2EEE-48F2-884C-35396E25C2D7}"/>
                  </a:ext>
                </a:extLst>
              </p:cNvPr>
              <p:cNvCxnSpPr/>
              <p:nvPr/>
            </p:nvCxnSpPr>
            <p:spPr>
              <a:xfrm>
                <a:off x="3950573"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a:extLst>
                  <a:ext uri="{FF2B5EF4-FFF2-40B4-BE49-F238E27FC236}">
                    <a16:creationId xmlns:a16="http://schemas.microsoft.com/office/drawing/2014/main" id="{704B994E-9961-450A-8F7B-A0E88B25EED4}"/>
                  </a:ext>
                </a:extLst>
              </p:cNvPr>
              <p:cNvCxnSpPr/>
              <p:nvPr/>
            </p:nvCxnSpPr>
            <p:spPr>
              <a:xfrm>
                <a:off x="4955622"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a:extLst>
                  <a:ext uri="{FF2B5EF4-FFF2-40B4-BE49-F238E27FC236}">
                    <a16:creationId xmlns:a16="http://schemas.microsoft.com/office/drawing/2014/main" id="{5C11AB21-3ED0-4ADF-B2E3-203C15BADB67}"/>
                  </a:ext>
                </a:extLst>
              </p:cNvPr>
              <p:cNvCxnSpPr/>
              <p:nvPr/>
            </p:nvCxnSpPr>
            <p:spPr>
              <a:xfrm>
                <a:off x="5960671"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Straight Arrow Connector 106">
                <a:extLst>
                  <a:ext uri="{FF2B5EF4-FFF2-40B4-BE49-F238E27FC236}">
                    <a16:creationId xmlns:a16="http://schemas.microsoft.com/office/drawing/2014/main" id="{049FCBA9-2851-420C-8A0D-DDEE61F41AEE}"/>
                  </a:ext>
                </a:extLst>
              </p:cNvPr>
              <p:cNvCxnSpPr/>
              <p:nvPr/>
            </p:nvCxnSpPr>
            <p:spPr>
              <a:xfrm>
                <a:off x="6965720"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a:extLst>
                  <a:ext uri="{FF2B5EF4-FFF2-40B4-BE49-F238E27FC236}">
                    <a16:creationId xmlns:a16="http://schemas.microsoft.com/office/drawing/2014/main" id="{B88AD166-186E-4003-B05C-6D6DE4D6C0DC}"/>
                  </a:ext>
                </a:extLst>
              </p:cNvPr>
              <p:cNvCxnSpPr/>
              <p:nvPr/>
            </p:nvCxnSpPr>
            <p:spPr>
              <a:xfrm>
                <a:off x="7970769"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97B799CE-834C-4771-81F1-647CEDF4BCF2}"/>
                  </a:ext>
                </a:extLst>
              </p:cNvPr>
              <p:cNvCxnSpPr/>
              <p:nvPr/>
            </p:nvCxnSpPr>
            <p:spPr>
              <a:xfrm>
                <a:off x="8972545" y="595534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cxnSp>
          <p:nvCxnSpPr>
            <p:cNvPr id="26" name="Straight Arrow Connector 25">
              <a:extLst>
                <a:ext uri="{FF2B5EF4-FFF2-40B4-BE49-F238E27FC236}">
                  <a16:creationId xmlns:a16="http://schemas.microsoft.com/office/drawing/2014/main" id="{E70352E7-228A-489D-888C-F50E2C789703}"/>
                </a:ext>
              </a:extLst>
            </p:cNvPr>
            <p:cNvCxnSpPr>
              <a:stCxn id="93" idx="0"/>
              <a:endCxn id="8" idx="2"/>
            </p:cNvCxnSpPr>
            <p:nvPr/>
          </p:nvCxnSpPr>
          <p:spPr>
            <a:xfrm flipV="1">
              <a:off x="268538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60748D0-6E91-4BB0-8ABB-C535CFC44947}"/>
                </a:ext>
              </a:extLst>
            </p:cNvPr>
            <p:cNvCxnSpPr/>
            <p:nvPr/>
          </p:nvCxnSpPr>
          <p:spPr>
            <a:xfrm flipV="1">
              <a:off x="3690430"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691107FB-92C5-4388-8661-E0D19F66BBCB}"/>
                </a:ext>
              </a:extLst>
            </p:cNvPr>
            <p:cNvCxnSpPr/>
            <p:nvPr/>
          </p:nvCxnSpPr>
          <p:spPr>
            <a:xfrm flipV="1">
              <a:off x="4695479"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8AF35E9-4148-4F45-9F60-87FD169D64DC}"/>
                </a:ext>
              </a:extLst>
            </p:cNvPr>
            <p:cNvCxnSpPr/>
            <p:nvPr/>
          </p:nvCxnSpPr>
          <p:spPr>
            <a:xfrm flipV="1">
              <a:off x="5700528"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D5668E99-3BC2-433E-AA88-FA28AE81D6EE}"/>
                </a:ext>
              </a:extLst>
            </p:cNvPr>
            <p:cNvCxnSpPr/>
            <p:nvPr/>
          </p:nvCxnSpPr>
          <p:spPr>
            <a:xfrm flipV="1">
              <a:off x="7722453"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F6E8C48A-EF01-46BE-AAE9-BBCAD1F48CCA}"/>
                </a:ext>
              </a:extLst>
            </p:cNvPr>
            <p:cNvCxnSpPr/>
            <p:nvPr/>
          </p:nvCxnSpPr>
          <p:spPr>
            <a:xfrm flipV="1">
              <a:off x="872688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4878E5B2-DF2E-441D-BA33-70CC119B6445}"/>
                </a:ext>
              </a:extLst>
            </p:cNvPr>
            <p:cNvCxnSpPr/>
            <p:nvPr/>
          </p:nvCxnSpPr>
          <p:spPr>
            <a:xfrm flipV="1">
              <a:off x="9717451"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52D66ADE-E688-4F1C-8310-2D2BBC701A5C}"/>
                </a:ext>
              </a:extLst>
            </p:cNvPr>
            <p:cNvCxnSpPr/>
            <p:nvPr/>
          </p:nvCxnSpPr>
          <p:spPr>
            <a:xfrm flipV="1">
              <a:off x="10719227" y="3972910"/>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75CD4381-1FCA-4B35-A127-12A35BD39613}"/>
                </a:ext>
              </a:extLst>
            </p:cNvPr>
            <p:cNvCxnSpPr/>
            <p:nvPr/>
          </p:nvCxnSpPr>
          <p:spPr>
            <a:xfrm flipV="1">
              <a:off x="2685381"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338CEB5-2B64-4F25-AFFB-C7D15CEF3E49}"/>
                </a:ext>
              </a:extLst>
            </p:cNvPr>
            <p:cNvCxnSpPr/>
            <p:nvPr/>
          </p:nvCxnSpPr>
          <p:spPr>
            <a:xfrm flipV="1">
              <a:off x="3690430"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1ECD778-1CEE-42E7-A541-319AB9A1EFCA}"/>
                </a:ext>
              </a:extLst>
            </p:cNvPr>
            <p:cNvCxnSpPr/>
            <p:nvPr/>
          </p:nvCxnSpPr>
          <p:spPr>
            <a:xfrm flipV="1">
              <a:off x="4694162"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EFB043B4-4742-4C58-A4FF-5FF138EF2DB2}"/>
                </a:ext>
              </a:extLst>
            </p:cNvPr>
            <p:cNvCxnSpPr/>
            <p:nvPr/>
          </p:nvCxnSpPr>
          <p:spPr>
            <a:xfrm flipV="1">
              <a:off x="5712355"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AD592ACC-F4EA-4218-9BAB-D37AD8626559}"/>
                </a:ext>
              </a:extLst>
            </p:cNvPr>
            <p:cNvCxnSpPr/>
            <p:nvPr/>
          </p:nvCxnSpPr>
          <p:spPr>
            <a:xfrm flipV="1">
              <a:off x="7730325"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E9C3D488-F97D-454C-93E6-92D751F4D5B3}"/>
                </a:ext>
              </a:extLst>
            </p:cNvPr>
            <p:cNvCxnSpPr/>
            <p:nvPr/>
          </p:nvCxnSpPr>
          <p:spPr>
            <a:xfrm flipV="1">
              <a:off x="8728342"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F304F5A5-FB5B-4D56-9AF8-863593890AD5}"/>
                </a:ext>
              </a:extLst>
            </p:cNvPr>
            <p:cNvCxnSpPr/>
            <p:nvPr/>
          </p:nvCxnSpPr>
          <p:spPr>
            <a:xfrm flipV="1">
              <a:off x="9717451"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3397D682-DA0F-46DC-BAA3-179303B92256}"/>
                </a:ext>
              </a:extLst>
            </p:cNvPr>
            <p:cNvCxnSpPr/>
            <p:nvPr/>
          </p:nvCxnSpPr>
          <p:spPr>
            <a:xfrm flipV="1">
              <a:off x="10719227" y="2967936"/>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27686534-696C-4EA7-BC4C-D34BCF6C2994}"/>
                </a:ext>
              </a:extLst>
            </p:cNvPr>
            <p:cNvCxnSpPr/>
            <p:nvPr/>
          </p:nvCxnSpPr>
          <p:spPr>
            <a:xfrm flipV="1">
              <a:off x="2685381"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A78C8BC5-0F52-4FF5-8808-F73573FEA3F1}"/>
                </a:ext>
              </a:extLst>
            </p:cNvPr>
            <p:cNvCxnSpPr/>
            <p:nvPr/>
          </p:nvCxnSpPr>
          <p:spPr>
            <a:xfrm flipV="1">
              <a:off x="3690430"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BBDC8466-2C95-43AB-8F4F-583A130745C7}"/>
                </a:ext>
              </a:extLst>
            </p:cNvPr>
            <p:cNvCxnSpPr/>
            <p:nvPr/>
          </p:nvCxnSpPr>
          <p:spPr>
            <a:xfrm flipV="1">
              <a:off x="4695479"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B7184F41-61AC-49E8-9E41-42F9569E2A87}"/>
                </a:ext>
              </a:extLst>
            </p:cNvPr>
            <p:cNvCxnSpPr/>
            <p:nvPr/>
          </p:nvCxnSpPr>
          <p:spPr>
            <a:xfrm flipV="1">
              <a:off x="5700528"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CDF8B66-5568-4D85-A6FC-48EAD5F994D8}"/>
                </a:ext>
              </a:extLst>
            </p:cNvPr>
            <p:cNvCxnSpPr/>
            <p:nvPr/>
          </p:nvCxnSpPr>
          <p:spPr>
            <a:xfrm flipV="1">
              <a:off x="7722453"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869656B-DAC3-4D55-A169-270163E9E921}"/>
                </a:ext>
              </a:extLst>
            </p:cNvPr>
            <p:cNvCxnSpPr/>
            <p:nvPr/>
          </p:nvCxnSpPr>
          <p:spPr>
            <a:xfrm flipV="1">
              <a:off x="8714662"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19A1103-D77B-4DC7-8D07-69BF6C3A8816}"/>
                </a:ext>
              </a:extLst>
            </p:cNvPr>
            <p:cNvCxnSpPr/>
            <p:nvPr/>
          </p:nvCxnSpPr>
          <p:spPr>
            <a:xfrm flipV="1">
              <a:off x="9729927" y="497788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96A03EC-5561-42BE-B301-AEA38FDA7EAE}"/>
                </a:ext>
              </a:extLst>
            </p:cNvPr>
            <p:cNvCxnSpPr/>
            <p:nvPr/>
          </p:nvCxnSpPr>
          <p:spPr>
            <a:xfrm flipV="1">
              <a:off x="10719227" y="4981129"/>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52BFB063-7BB5-436B-B9F3-EB3FCF3DA087}"/>
                </a:ext>
              </a:extLst>
            </p:cNvPr>
            <p:cNvCxnSpPr>
              <a:cxnSpLocks/>
            </p:cNvCxnSpPr>
            <p:nvPr/>
          </p:nvCxnSpPr>
          <p:spPr>
            <a:xfrm>
              <a:off x="1932580" y="3720662"/>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1270980B-8A74-41EB-8247-512A8192061C}"/>
                </a:ext>
              </a:extLst>
            </p:cNvPr>
            <p:cNvCxnSpPr>
              <a:cxnSpLocks/>
            </p:cNvCxnSpPr>
            <p:nvPr/>
          </p:nvCxnSpPr>
          <p:spPr>
            <a:xfrm>
              <a:off x="1932580" y="4725636"/>
              <a:ext cx="5005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2" name="Group 51">
              <a:extLst>
                <a:ext uri="{FF2B5EF4-FFF2-40B4-BE49-F238E27FC236}">
                  <a16:creationId xmlns:a16="http://schemas.microsoft.com/office/drawing/2014/main" id="{5E4E0828-FC0E-4632-919B-3388792A5163}"/>
                </a:ext>
              </a:extLst>
            </p:cNvPr>
            <p:cNvGrpSpPr/>
            <p:nvPr/>
          </p:nvGrpSpPr>
          <p:grpSpPr>
            <a:xfrm>
              <a:off x="7466841" y="1063737"/>
              <a:ext cx="3504634" cy="1014867"/>
              <a:chOff x="6469687" y="3178761"/>
              <a:chExt cx="3504634" cy="1014867"/>
            </a:xfrm>
          </p:grpSpPr>
          <p:sp>
            <p:nvSpPr>
              <p:cNvPr id="84" name="Rectangle 83">
                <a:extLst>
                  <a:ext uri="{FF2B5EF4-FFF2-40B4-BE49-F238E27FC236}">
                    <a16:creationId xmlns:a16="http://schemas.microsoft.com/office/drawing/2014/main" id="{7CC549CF-3959-4B3E-BB9E-7C0DC202E99E}"/>
                  </a:ext>
                </a:extLst>
              </p:cNvPr>
              <p:cNvSpPr/>
              <p:nvPr/>
            </p:nvSpPr>
            <p:spPr>
              <a:xfrm>
                <a:off x="9469825"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46862B7-643E-49E3-ADC6-3988B01CA839}"/>
                  </a:ext>
                </a:extLst>
              </p:cNvPr>
              <p:cNvSpPr/>
              <p:nvPr/>
            </p:nvSpPr>
            <p:spPr>
              <a:xfrm>
                <a:off x="8464442" y="3689132"/>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48E9216-ECFA-4224-A972-0FCD919C893E}"/>
                  </a:ext>
                </a:extLst>
              </p:cNvPr>
              <p:cNvSpPr/>
              <p:nvPr/>
            </p:nvSpPr>
            <p:spPr>
              <a:xfrm>
                <a:off x="7465260"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4DDB3D1-BAB4-4B3E-86DF-84EF86E59923}"/>
                  </a:ext>
                </a:extLst>
              </p:cNvPr>
              <p:cNvSpPr/>
              <p:nvPr/>
            </p:nvSpPr>
            <p:spPr>
              <a:xfrm>
                <a:off x="6469687" y="3682640"/>
                <a:ext cx="504496" cy="50449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F6FDC595-FC2F-4BAD-AC27-45EF1968C5F5}"/>
                  </a:ext>
                </a:extLst>
              </p:cNvPr>
              <p:cNvCxnSpPr/>
              <p:nvPr/>
            </p:nvCxnSpPr>
            <p:spPr>
              <a:xfrm flipV="1">
                <a:off x="6733370"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29C33FDA-A732-4D87-BC2A-D4B9240EEBB9}"/>
                  </a:ext>
                </a:extLst>
              </p:cNvPr>
              <p:cNvCxnSpPr/>
              <p:nvPr/>
            </p:nvCxnSpPr>
            <p:spPr>
              <a:xfrm flipV="1">
                <a:off x="7729727"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0F9AFB55-475C-4416-BB1B-7B5A7091BAFA}"/>
                  </a:ext>
                </a:extLst>
              </p:cNvPr>
              <p:cNvCxnSpPr/>
              <p:nvPr/>
            </p:nvCxnSpPr>
            <p:spPr>
              <a:xfrm flipV="1">
                <a:off x="8732773" y="318865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6D259EE8-8095-427E-8E05-BC5A1DA2FD59}"/>
                  </a:ext>
                </a:extLst>
              </p:cNvPr>
              <p:cNvCxnSpPr/>
              <p:nvPr/>
            </p:nvCxnSpPr>
            <p:spPr>
              <a:xfrm flipV="1">
                <a:off x="9722073"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4A7152CA-835D-42A7-84FC-A309BFAEB159}"/>
                  </a:ext>
                </a:extLst>
              </p:cNvPr>
              <p:cNvCxnSpPr/>
              <p:nvPr/>
            </p:nvCxnSpPr>
            <p:spPr>
              <a:xfrm flipV="1">
                <a:off x="7731188" y="3178761"/>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4C4A292-9D37-4214-B97F-2CEF9690EE93}"/>
                    </a:ext>
                  </a:extLst>
                </p:cNvPr>
                <p:cNvSpPr txBox="1"/>
                <p:nvPr/>
              </p:nvSpPr>
              <p:spPr>
                <a:xfrm>
                  <a:off x="2303557" y="2575586"/>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3" name="TextBox 52">
                  <a:extLst>
                    <a:ext uri="{FF2B5EF4-FFF2-40B4-BE49-F238E27FC236}">
                      <a16:creationId xmlns:a16="http://schemas.microsoft.com/office/drawing/2014/main" id="{24C4A292-9D37-4214-B97F-2CEF9690EE93}"/>
                    </a:ext>
                  </a:extLst>
                </p:cNvPr>
                <p:cNvSpPr txBox="1">
                  <a:spLocks noRot="1" noChangeAspect="1" noMove="1" noResize="1" noEditPoints="1" noAdjustHandles="1" noChangeArrowheads="1" noChangeShapeType="1" noTextEdit="1"/>
                </p:cNvSpPr>
                <p:nvPr/>
              </p:nvSpPr>
              <p:spPr>
                <a:xfrm>
                  <a:off x="2303557" y="2575586"/>
                  <a:ext cx="763647" cy="280205"/>
                </a:xfrm>
                <a:prstGeom prst="rect">
                  <a:avLst/>
                </a:prstGeom>
                <a:blipFill>
                  <a:blip r:embed="rId3"/>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0342D08-4B74-420F-BCDE-70E65019FDAF}"/>
                    </a:ext>
                  </a:extLst>
                </p:cNvPr>
                <p:cNvSpPr txBox="1"/>
                <p:nvPr/>
              </p:nvSpPr>
              <p:spPr>
                <a:xfrm>
                  <a:off x="3288517" y="2578025"/>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2</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4" name="TextBox 53">
                  <a:extLst>
                    <a:ext uri="{FF2B5EF4-FFF2-40B4-BE49-F238E27FC236}">
                      <a16:creationId xmlns:a16="http://schemas.microsoft.com/office/drawing/2014/main" id="{20342D08-4B74-420F-BCDE-70E65019FDAF}"/>
                    </a:ext>
                  </a:extLst>
                </p:cNvPr>
                <p:cNvSpPr txBox="1">
                  <a:spLocks noRot="1" noChangeAspect="1" noMove="1" noResize="1" noEditPoints="1" noAdjustHandles="1" noChangeArrowheads="1" noChangeShapeType="1" noTextEdit="1"/>
                </p:cNvSpPr>
                <p:nvPr/>
              </p:nvSpPr>
              <p:spPr>
                <a:xfrm>
                  <a:off x="3288517" y="2578025"/>
                  <a:ext cx="763647" cy="280205"/>
                </a:xfrm>
                <a:prstGeom prst="rect">
                  <a:avLst/>
                </a:prstGeom>
                <a:blipFill>
                  <a:blip r:embed="rId4"/>
                  <a:stretch>
                    <a:fillRect l="-12698" r="-12698"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C34B3F4-488D-4C7A-816F-DA0F3561ACDB}"/>
                    </a:ext>
                  </a:extLst>
                </p:cNvPr>
                <p:cNvSpPr txBox="1"/>
                <p:nvPr/>
              </p:nvSpPr>
              <p:spPr>
                <a:xfrm>
                  <a:off x="4288838" y="2571567"/>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3</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5" name="TextBox 54">
                  <a:extLst>
                    <a:ext uri="{FF2B5EF4-FFF2-40B4-BE49-F238E27FC236}">
                      <a16:creationId xmlns:a16="http://schemas.microsoft.com/office/drawing/2014/main" id="{5C34B3F4-488D-4C7A-816F-DA0F3561ACDB}"/>
                    </a:ext>
                  </a:extLst>
                </p:cNvPr>
                <p:cNvSpPr txBox="1">
                  <a:spLocks noRot="1" noChangeAspect="1" noMove="1" noResize="1" noEditPoints="1" noAdjustHandles="1" noChangeArrowheads="1" noChangeShapeType="1" noTextEdit="1"/>
                </p:cNvSpPr>
                <p:nvPr/>
              </p:nvSpPr>
              <p:spPr>
                <a:xfrm>
                  <a:off x="4288838" y="2571567"/>
                  <a:ext cx="763647" cy="282129"/>
                </a:xfrm>
                <a:prstGeom prst="rect">
                  <a:avLst/>
                </a:prstGeom>
                <a:blipFill>
                  <a:blip r:embed="rId5"/>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3B3CABA-C03E-4C32-969B-CF6E5EEFC6F8}"/>
                    </a:ext>
                  </a:extLst>
                </p:cNvPr>
                <p:cNvSpPr txBox="1"/>
                <p:nvPr/>
              </p:nvSpPr>
              <p:spPr>
                <a:xfrm>
                  <a:off x="5289159" y="2569707"/>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4</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6" name="TextBox 55">
                  <a:extLst>
                    <a:ext uri="{FF2B5EF4-FFF2-40B4-BE49-F238E27FC236}">
                      <a16:creationId xmlns:a16="http://schemas.microsoft.com/office/drawing/2014/main" id="{73B3CABA-C03E-4C32-969B-CF6E5EEFC6F8}"/>
                    </a:ext>
                  </a:extLst>
                </p:cNvPr>
                <p:cNvSpPr txBox="1">
                  <a:spLocks noRot="1" noChangeAspect="1" noMove="1" noResize="1" noEditPoints="1" noAdjustHandles="1" noChangeArrowheads="1" noChangeShapeType="1" noTextEdit="1"/>
                </p:cNvSpPr>
                <p:nvPr/>
              </p:nvSpPr>
              <p:spPr>
                <a:xfrm>
                  <a:off x="5289159" y="2569707"/>
                  <a:ext cx="763647" cy="279948"/>
                </a:xfrm>
                <a:prstGeom prst="rect">
                  <a:avLst/>
                </a:prstGeom>
                <a:blipFill>
                  <a:blip r:embed="rId6"/>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685732D-71E8-4D94-987D-5061C0E13180}"/>
                    </a:ext>
                  </a:extLst>
                </p:cNvPr>
                <p:cNvSpPr txBox="1"/>
                <p:nvPr/>
              </p:nvSpPr>
              <p:spPr>
                <a:xfrm>
                  <a:off x="1074074" y="3580559"/>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7" name="TextBox 56">
                  <a:extLst>
                    <a:ext uri="{FF2B5EF4-FFF2-40B4-BE49-F238E27FC236}">
                      <a16:creationId xmlns:a16="http://schemas.microsoft.com/office/drawing/2014/main" id="{4685732D-71E8-4D94-987D-5061C0E13180}"/>
                    </a:ext>
                  </a:extLst>
                </p:cNvPr>
                <p:cNvSpPr txBox="1">
                  <a:spLocks noRot="1" noChangeAspect="1" noMove="1" noResize="1" noEditPoints="1" noAdjustHandles="1" noChangeArrowheads="1" noChangeShapeType="1" noTextEdit="1"/>
                </p:cNvSpPr>
                <p:nvPr/>
              </p:nvSpPr>
              <p:spPr>
                <a:xfrm>
                  <a:off x="1074074" y="3580559"/>
                  <a:ext cx="763647" cy="282450"/>
                </a:xfrm>
                <a:prstGeom prst="rect">
                  <a:avLst/>
                </a:prstGeom>
                <a:blipFill>
                  <a:blip r:embed="rId7"/>
                  <a:stretch>
                    <a:fillRect l="-12800" r="-136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90BBD14-4429-41B9-A645-916F396CA3F7}"/>
                    </a:ext>
                  </a:extLst>
                </p:cNvPr>
                <p:cNvSpPr txBox="1"/>
                <p:nvPr/>
              </p:nvSpPr>
              <p:spPr>
                <a:xfrm>
                  <a:off x="1086990" y="4585533"/>
                  <a:ext cx="763647" cy="2824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h</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0</m:t>
                            </m:r>
                          </m:sub>
                          <m:sup>
                            <m:r>
                              <a:rPr lang="en-US" b="0" i="0" smtClean="0">
                                <a:solidFill>
                                  <a:schemeClr val="tx1"/>
                                </a:solidFill>
                                <a:latin typeface="Cambria Math" panose="02040503050406030204" pitchFamily="18" charset="0"/>
                              </a:rPr>
                              <m:t>1</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8" name="TextBox 57">
                  <a:extLst>
                    <a:ext uri="{FF2B5EF4-FFF2-40B4-BE49-F238E27FC236}">
                      <a16:creationId xmlns:a16="http://schemas.microsoft.com/office/drawing/2014/main" id="{890BBD14-4429-41B9-A645-916F396CA3F7}"/>
                    </a:ext>
                  </a:extLst>
                </p:cNvPr>
                <p:cNvSpPr txBox="1">
                  <a:spLocks noRot="1" noChangeAspect="1" noMove="1" noResize="1" noEditPoints="1" noAdjustHandles="1" noChangeArrowheads="1" noChangeShapeType="1" noTextEdit="1"/>
                </p:cNvSpPr>
                <p:nvPr/>
              </p:nvSpPr>
              <p:spPr>
                <a:xfrm>
                  <a:off x="1086990" y="4585533"/>
                  <a:ext cx="763647" cy="282450"/>
                </a:xfrm>
                <a:prstGeom prst="rect">
                  <a:avLst/>
                </a:prstGeom>
                <a:blipFill>
                  <a:blip r:embed="rId8"/>
                  <a:stretch>
                    <a:fillRect l="-11905" r="-11905"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694F10B-8803-4F29-A4B5-933EE787C648}"/>
                    </a:ext>
                  </a:extLst>
                </p:cNvPr>
                <p:cNvSpPr txBox="1"/>
                <p:nvPr/>
              </p:nvSpPr>
              <p:spPr>
                <a:xfrm>
                  <a:off x="7337265" y="256970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altLang="zh-CN" b="0" i="1" smtClean="0">
                                <a:latin typeface="Cambria Math" panose="02040503050406030204" pitchFamily="18" charset="0"/>
                              </a:rPr>
                              <m:t>𝑠</m:t>
                            </m:r>
                          </m:e>
                          <m:sub>
                            <m:r>
                              <a:rPr lang="en-US" b="0" i="0" smtClean="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8694F10B-8803-4F29-A4B5-933EE787C648}"/>
                    </a:ext>
                  </a:extLst>
                </p:cNvPr>
                <p:cNvSpPr txBox="1">
                  <a:spLocks noRot="1" noChangeAspect="1" noMove="1" noResize="1" noEditPoints="1" noAdjustHandles="1" noChangeArrowheads="1" noChangeShapeType="1" noTextEdit="1"/>
                </p:cNvSpPr>
                <p:nvPr/>
              </p:nvSpPr>
              <p:spPr>
                <a:xfrm>
                  <a:off x="7337265" y="2569707"/>
                  <a:ext cx="763647" cy="280205"/>
                </a:xfrm>
                <a:prstGeom prst="rect">
                  <a:avLst/>
                </a:prstGeom>
                <a:blipFill>
                  <a:blip r:embed="rId9"/>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3958231-769B-401D-B752-7AD5B838BC25}"/>
                    </a:ext>
                  </a:extLst>
                </p:cNvPr>
                <p:cNvSpPr txBox="1"/>
                <p:nvPr/>
              </p:nvSpPr>
              <p:spPr>
                <a:xfrm>
                  <a:off x="6563711" y="3586010"/>
                  <a:ext cx="2837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𝑧</m:t>
                            </m:r>
                          </m:e>
                          <m:sup>
                            <m:r>
                              <a:rPr lang="en-US" i="0">
                                <a:latin typeface="Cambria Math" panose="02040503050406030204" pitchFamily="18" charset="0"/>
                              </a:rPr>
                              <m:t>2</m:t>
                            </m:r>
                          </m:sup>
                        </m:sSup>
                      </m:oMath>
                    </m:oMathPara>
                  </a14:m>
                  <a:endParaRPr lang="en-US" dirty="0"/>
                </a:p>
              </p:txBody>
            </p:sp>
          </mc:Choice>
          <mc:Fallback xmlns="">
            <p:sp>
              <p:nvSpPr>
                <p:cNvPr id="60" name="TextBox 59">
                  <a:extLst>
                    <a:ext uri="{FF2B5EF4-FFF2-40B4-BE49-F238E27FC236}">
                      <a16:creationId xmlns:a16="http://schemas.microsoft.com/office/drawing/2014/main" id="{83958231-769B-401D-B752-7AD5B838BC25}"/>
                    </a:ext>
                  </a:extLst>
                </p:cNvPr>
                <p:cNvSpPr txBox="1">
                  <a:spLocks noRot="1" noChangeAspect="1" noMove="1" noResize="1" noEditPoints="1" noAdjustHandles="1" noChangeArrowheads="1" noChangeShapeType="1" noTextEdit="1"/>
                </p:cNvSpPr>
                <p:nvPr/>
              </p:nvSpPr>
              <p:spPr>
                <a:xfrm>
                  <a:off x="6563711" y="3586010"/>
                  <a:ext cx="283732" cy="276999"/>
                </a:xfrm>
                <a:prstGeom prst="rect">
                  <a:avLst/>
                </a:prstGeom>
                <a:blipFill>
                  <a:blip r:embed="rId10"/>
                  <a:stretch>
                    <a:fillRect l="-13043" t="-4444" r="-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F81B5BE-C5B1-4C37-91F0-235CAB92F613}"/>
                    </a:ext>
                  </a:extLst>
                </p:cNvPr>
                <p:cNvSpPr txBox="1"/>
                <p:nvPr/>
              </p:nvSpPr>
              <p:spPr>
                <a:xfrm>
                  <a:off x="6567319" y="4585533"/>
                  <a:ext cx="2787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𝑧</m:t>
                            </m:r>
                          </m:e>
                          <m:sup>
                            <m:r>
                              <a:rPr lang="en-US" b="0" i="0" smtClean="0">
                                <a:latin typeface="Cambria Math" panose="02040503050406030204" pitchFamily="18" charset="0"/>
                              </a:rPr>
                              <m:t>1</m:t>
                            </m:r>
                          </m:sup>
                        </m:sSup>
                      </m:oMath>
                    </m:oMathPara>
                  </a14:m>
                  <a:endParaRPr lang="en-US" dirty="0"/>
                </a:p>
              </p:txBody>
            </p:sp>
          </mc:Choice>
          <mc:Fallback xmlns="">
            <p:sp>
              <p:nvSpPr>
                <p:cNvPr id="61" name="TextBox 60">
                  <a:extLst>
                    <a:ext uri="{FF2B5EF4-FFF2-40B4-BE49-F238E27FC236}">
                      <a16:creationId xmlns:a16="http://schemas.microsoft.com/office/drawing/2014/main" id="{CF81B5BE-C5B1-4C37-91F0-235CAB92F613}"/>
                    </a:ext>
                  </a:extLst>
                </p:cNvPr>
                <p:cNvSpPr txBox="1">
                  <a:spLocks noRot="1" noChangeAspect="1" noMove="1" noResize="1" noEditPoints="1" noAdjustHandles="1" noChangeArrowheads="1" noChangeShapeType="1" noTextEdit="1"/>
                </p:cNvSpPr>
                <p:nvPr/>
              </p:nvSpPr>
              <p:spPr>
                <a:xfrm>
                  <a:off x="6567319" y="4585533"/>
                  <a:ext cx="278794" cy="276999"/>
                </a:xfrm>
                <a:prstGeom prst="rect">
                  <a:avLst/>
                </a:prstGeom>
                <a:blipFill>
                  <a:blip r:embed="rId11"/>
                  <a:stretch>
                    <a:fillRect l="-13043" t="-4444" r="-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D7449BF-68FF-48EA-B909-BEF46CC9645E}"/>
                    </a:ext>
                  </a:extLst>
                </p:cNvPr>
                <p:cNvSpPr txBox="1"/>
                <p:nvPr/>
              </p:nvSpPr>
              <p:spPr>
                <a:xfrm>
                  <a:off x="8348822" y="2569707"/>
                  <a:ext cx="763647" cy="2802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2</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2" name="TextBox 61">
                  <a:extLst>
                    <a:ext uri="{FF2B5EF4-FFF2-40B4-BE49-F238E27FC236}">
                      <a16:creationId xmlns:a16="http://schemas.microsoft.com/office/drawing/2014/main" id="{6D7449BF-68FF-48EA-B909-BEF46CC9645E}"/>
                    </a:ext>
                  </a:extLst>
                </p:cNvPr>
                <p:cNvSpPr txBox="1">
                  <a:spLocks noRot="1" noChangeAspect="1" noMove="1" noResize="1" noEditPoints="1" noAdjustHandles="1" noChangeArrowheads="1" noChangeShapeType="1" noTextEdit="1"/>
                </p:cNvSpPr>
                <p:nvPr/>
              </p:nvSpPr>
              <p:spPr>
                <a:xfrm>
                  <a:off x="8348822" y="2569707"/>
                  <a:ext cx="763647" cy="280205"/>
                </a:xfrm>
                <a:prstGeom prst="rect">
                  <a:avLst/>
                </a:prstGeom>
                <a:blipFill>
                  <a:blip r:embed="rId12"/>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3A0557D-FCAF-413A-960E-0708F5E15F71}"/>
                    </a:ext>
                  </a:extLst>
                </p:cNvPr>
                <p:cNvSpPr txBox="1"/>
                <p:nvPr/>
              </p:nvSpPr>
              <p:spPr>
                <a:xfrm>
                  <a:off x="9349877" y="2579993"/>
                  <a:ext cx="763647" cy="2821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3</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3</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3" name="TextBox 62">
                  <a:extLst>
                    <a:ext uri="{FF2B5EF4-FFF2-40B4-BE49-F238E27FC236}">
                      <a16:creationId xmlns:a16="http://schemas.microsoft.com/office/drawing/2014/main" id="{23A0557D-FCAF-413A-960E-0708F5E15F71}"/>
                    </a:ext>
                  </a:extLst>
                </p:cNvPr>
                <p:cNvSpPr txBox="1">
                  <a:spLocks noRot="1" noChangeAspect="1" noMove="1" noResize="1" noEditPoints="1" noAdjustHandles="1" noChangeArrowheads="1" noChangeShapeType="1" noTextEdit="1"/>
                </p:cNvSpPr>
                <p:nvPr/>
              </p:nvSpPr>
              <p:spPr>
                <a:xfrm>
                  <a:off x="9349877" y="2579993"/>
                  <a:ext cx="763647" cy="282129"/>
                </a:xfrm>
                <a:prstGeom prst="rect">
                  <a:avLst/>
                </a:prstGeom>
                <a:blipFill>
                  <a:blip r:embed="rId13"/>
                  <a:stretch>
                    <a:fillRect l="-12000" r="-128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A68F128-5D16-4898-A3F0-0EED558C2E83}"/>
                    </a:ext>
                  </a:extLst>
                </p:cNvPr>
                <p:cNvSpPr txBox="1"/>
                <p:nvPr/>
              </p:nvSpPr>
              <p:spPr>
                <a:xfrm>
                  <a:off x="10354278" y="2578153"/>
                  <a:ext cx="763647" cy="2799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0" smtClean="0">
                                <a:solidFill>
                                  <a:schemeClr val="tx1"/>
                                </a:solidFill>
                                <a:latin typeface="Cambria Math" panose="02040503050406030204" pitchFamily="18" charset="0"/>
                              </a:rPr>
                              <m:t>4</m:t>
                            </m:r>
                          </m:sub>
                          <m:sup>
                            <m:r>
                              <a:rPr lang="en-US" i="0">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𝑐</m:t>
                            </m:r>
                          </m:e>
                          <m:sub>
                            <m:r>
                              <a:rPr lang="en-US" b="0" i="0" smtClean="0">
                                <a:solidFill>
                                  <a:schemeClr val="tx1"/>
                                </a:solidFill>
                                <a:latin typeface="Cambria Math" panose="02040503050406030204" pitchFamily="18" charset="0"/>
                              </a:rPr>
                              <m:t>4</m:t>
                            </m:r>
                          </m:sub>
                          <m:sup>
                            <m:r>
                              <a:rPr lang="en-US">
                                <a:solidFill>
                                  <a:schemeClr val="tx1"/>
                                </a:solidFill>
                                <a:latin typeface="Cambria Math" panose="02040503050406030204" pitchFamily="18" charset="0"/>
                              </a:rPr>
                              <m:t>2</m:t>
                            </m:r>
                          </m:sup>
                        </m:sSubSup>
                        <m:r>
                          <a:rPr lang="en-US" b="0" i="1" smtClean="0">
                            <a:solidFill>
                              <a:schemeClr val="tx1"/>
                            </a:solidFill>
                            <a:latin typeface="Cambria Math" panose="02040503050406030204" pitchFamily="18" charset="0"/>
                          </a:rPr>
                          <m:t>)</m:t>
                        </m:r>
                      </m:oMath>
                    </m:oMathPara>
                  </a14:m>
                  <a:endParaRPr 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8A68F128-5D16-4898-A3F0-0EED558C2E83}"/>
                    </a:ext>
                  </a:extLst>
                </p:cNvPr>
                <p:cNvSpPr txBox="1">
                  <a:spLocks noRot="1" noChangeAspect="1" noMove="1" noResize="1" noEditPoints="1" noAdjustHandles="1" noChangeArrowheads="1" noChangeShapeType="1" noTextEdit="1"/>
                </p:cNvSpPr>
                <p:nvPr/>
              </p:nvSpPr>
              <p:spPr>
                <a:xfrm>
                  <a:off x="10354278" y="2578153"/>
                  <a:ext cx="763647" cy="279948"/>
                </a:xfrm>
                <a:prstGeom prst="rect">
                  <a:avLst/>
                </a:prstGeom>
                <a:blipFill>
                  <a:blip r:embed="rId14"/>
                  <a:stretch>
                    <a:fillRect l="-12000" r="-12800" b="-36957"/>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C0C90FFF-D15B-4C88-A056-FCB5E95F804D}"/>
                </a:ext>
              </a:extLst>
            </p:cNvPr>
            <p:cNvCxnSpPr/>
            <p:nvPr/>
          </p:nvCxnSpPr>
          <p:spPr>
            <a:xfrm flipV="1">
              <a:off x="7730325" y="2069229"/>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B95693F5-3662-4DAC-BF0A-553B8341EC69}"/>
                </a:ext>
              </a:extLst>
            </p:cNvPr>
            <p:cNvCxnSpPr/>
            <p:nvPr/>
          </p:nvCxnSpPr>
          <p:spPr>
            <a:xfrm flipV="1">
              <a:off x="8726881"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79DD96E1-4F32-4270-ABB9-69A4D5A6BCB6}"/>
                </a:ext>
              </a:extLst>
            </p:cNvPr>
            <p:cNvCxnSpPr/>
            <p:nvPr/>
          </p:nvCxnSpPr>
          <p:spPr>
            <a:xfrm flipV="1">
              <a:off x="9729927"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164B6016-FCE1-4F0F-830E-C8D04556A334}"/>
                </a:ext>
              </a:extLst>
            </p:cNvPr>
            <p:cNvCxnSpPr/>
            <p:nvPr/>
          </p:nvCxnSpPr>
          <p:spPr>
            <a:xfrm flipV="1">
              <a:off x="10736101" y="2078604"/>
              <a:ext cx="0" cy="5004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69" name="Group 68">
              <a:extLst>
                <a:ext uri="{FF2B5EF4-FFF2-40B4-BE49-F238E27FC236}">
                  <a16:creationId xmlns:a16="http://schemas.microsoft.com/office/drawing/2014/main" id="{93FB0171-98F3-4AA1-B375-88BB9E086F56}"/>
                </a:ext>
              </a:extLst>
            </p:cNvPr>
            <p:cNvGrpSpPr/>
            <p:nvPr/>
          </p:nvGrpSpPr>
          <p:grpSpPr>
            <a:xfrm>
              <a:off x="2574603" y="5474047"/>
              <a:ext cx="3271590" cy="284559"/>
              <a:chOff x="2574603" y="5474047"/>
              <a:chExt cx="3271590" cy="284559"/>
            </a:xfrm>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AADC6348-E832-4D89-B3D8-52F75C068E7B}"/>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13" name="TextBox 112">
                    <a:extLst>
                      <a:ext uri="{FF2B5EF4-FFF2-40B4-BE49-F238E27FC236}">
                        <a16:creationId xmlns:a16="http://schemas.microsoft.com/office/drawing/2014/main" id="{E303BFE1-132F-4C2E-8B6E-DBD8653A42A7}"/>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5"/>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6B57DF95-0912-4C8F-9C5A-B966EF13BBBC}"/>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16" name="TextBox 115">
                    <a:extLst>
                      <a:ext uri="{FF2B5EF4-FFF2-40B4-BE49-F238E27FC236}">
                        <a16:creationId xmlns:a16="http://schemas.microsoft.com/office/drawing/2014/main" id="{DB41C6FA-BCE4-4D0A-9DD3-24E3CCDE7F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16"/>
                    <a:stretch>
                      <a:fillRect l="-13043" r="-86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66DBF85E-61BE-4477-B2F3-89594110F595}"/>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17" name="TextBox 116">
                    <a:extLst>
                      <a:ext uri="{FF2B5EF4-FFF2-40B4-BE49-F238E27FC236}">
                        <a16:creationId xmlns:a16="http://schemas.microsoft.com/office/drawing/2014/main" id="{D3D2DBFA-CAD9-4224-87B7-FA3A22641FF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17"/>
                    <a:stretch>
                      <a:fillRect l="-12766"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28004266-CE7A-4923-86AE-490ACB8EA253}"/>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18" name="TextBox 117">
                    <a:extLst>
                      <a:ext uri="{FF2B5EF4-FFF2-40B4-BE49-F238E27FC236}">
                        <a16:creationId xmlns:a16="http://schemas.microsoft.com/office/drawing/2014/main" id="{99E834B2-A85D-416E-838E-53D49D64FB08}"/>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18"/>
                    <a:stretch>
                      <a:fillRect l="-13043" r="-6522" b="-15556"/>
                    </a:stretch>
                  </a:blipFill>
                </p:spPr>
                <p:txBody>
                  <a:bodyPr/>
                  <a:lstStyle/>
                  <a:p>
                    <a:r>
                      <a:rPr lang="en-US">
                        <a:noFill/>
                      </a:rPr>
                      <a:t> </a:t>
                    </a:r>
                  </a:p>
                </p:txBody>
              </p:sp>
            </mc:Fallback>
          </mc:AlternateContent>
        </p:grpSp>
        <p:grpSp>
          <p:nvGrpSpPr>
            <p:cNvPr id="70" name="Group 69">
              <a:extLst>
                <a:ext uri="{FF2B5EF4-FFF2-40B4-BE49-F238E27FC236}">
                  <a16:creationId xmlns:a16="http://schemas.microsoft.com/office/drawing/2014/main" id="{4233A2FB-5F45-4FD9-A2B9-1C1A5EA45013}"/>
                </a:ext>
              </a:extLst>
            </p:cNvPr>
            <p:cNvGrpSpPr/>
            <p:nvPr/>
          </p:nvGrpSpPr>
          <p:grpSpPr>
            <a:xfrm>
              <a:off x="7582404" y="5470266"/>
              <a:ext cx="3271590" cy="284559"/>
              <a:chOff x="2574603" y="5474047"/>
              <a:chExt cx="3271590" cy="284559"/>
            </a:xfrm>
          </p:grpSpPr>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E378FF3-7433-46AA-97E4-6622D8514A8B}"/>
                      </a:ext>
                    </a:extLst>
                  </p:cNvPr>
                  <p:cNvSpPr txBox="1"/>
                  <p:nvPr/>
                </p:nvSpPr>
                <p:spPr>
                  <a:xfrm>
                    <a:off x="2574603" y="5478359"/>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oMath>
                      </m:oMathPara>
                    </a14:m>
                    <a:endParaRPr lang="en-US" dirty="0"/>
                  </a:p>
                </p:txBody>
              </p:sp>
            </mc:Choice>
            <mc:Fallback xmlns="">
              <p:sp>
                <p:nvSpPr>
                  <p:cNvPr id="126" name="TextBox 125">
                    <a:extLst>
                      <a:ext uri="{FF2B5EF4-FFF2-40B4-BE49-F238E27FC236}">
                        <a16:creationId xmlns:a16="http://schemas.microsoft.com/office/drawing/2014/main" id="{7690693C-3180-43A8-B221-9A04E20B26EB}"/>
                      </a:ext>
                    </a:extLst>
                  </p:cNvPr>
                  <p:cNvSpPr txBox="1">
                    <a:spLocks noRot="1" noChangeAspect="1" noMove="1" noResize="1" noEditPoints="1" noAdjustHandles="1" noChangeArrowheads="1" noChangeShapeType="1" noTextEdit="1"/>
                  </p:cNvSpPr>
                  <p:nvPr/>
                </p:nvSpPr>
                <p:spPr>
                  <a:xfrm>
                    <a:off x="2574603" y="5478359"/>
                    <a:ext cx="276101" cy="276999"/>
                  </a:xfrm>
                  <a:prstGeom prst="rect">
                    <a:avLst/>
                  </a:prstGeom>
                  <a:blipFill>
                    <a:blip r:embed="rId19"/>
                    <a:stretch>
                      <a:fillRect l="-13333" r="-666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F7EB40B-49B7-43E3-8D18-291F352CB21F}"/>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2</m:t>
                              </m:r>
                            </m:sub>
                          </m:sSub>
                        </m:oMath>
                      </m:oMathPara>
                    </a14:m>
                    <a:endParaRPr lang="en-US" dirty="0"/>
                  </a:p>
                </p:txBody>
              </p:sp>
            </mc:Choice>
            <mc:Fallback xmlns="">
              <p:sp>
                <p:nvSpPr>
                  <p:cNvPr id="127" name="TextBox 126">
                    <a:extLst>
                      <a:ext uri="{FF2B5EF4-FFF2-40B4-BE49-F238E27FC236}">
                        <a16:creationId xmlns:a16="http://schemas.microsoft.com/office/drawing/2014/main" id="{95ED8E31-2EAD-42DE-A577-15C5479E24BB}"/>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0"/>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64599F1-937C-4002-9ABC-BDB93DE4E4BE}"/>
                      </a:ext>
                    </a:extLst>
                  </p:cNvPr>
                  <p:cNvSpPr txBox="1"/>
                  <p:nvPr/>
                </p:nvSpPr>
                <p:spPr>
                  <a:xfrm>
                    <a:off x="4562653" y="5474048"/>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3</m:t>
                              </m:r>
                            </m:sub>
                          </m:sSub>
                        </m:oMath>
                      </m:oMathPara>
                    </a14:m>
                    <a:endParaRPr lang="en-US" dirty="0"/>
                  </a:p>
                </p:txBody>
              </p:sp>
            </mc:Choice>
            <mc:Fallback xmlns="">
              <p:sp>
                <p:nvSpPr>
                  <p:cNvPr id="128" name="TextBox 127">
                    <a:extLst>
                      <a:ext uri="{FF2B5EF4-FFF2-40B4-BE49-F238E27FC236}">
                        <a16:creationId xmlns:a16="http://schemas.microsoft.com/office/drawing/2014/main" id="{4CF4D646-BA3C-4827-8C79-74F57C1777DF}"/>
                      </a:ext>
                    </a:extLst>
                  </p:cNvPr>
                  <p:cNvSpPr txBox="1">
                    <a:spLocks noRot="1" noChangeAspect="1" noMove="1" noResize="1" noEditPoints="1" noAdjustHandles="1" noChangeArrowheads="1" noChangeShapeType="1" noTextEdit="1"/>
                  </p:cNvSpPr>
                  <p:nvPr/>
                </p:nvSpPr>
                <p:spPr>
                  <a:xfrm>
                    <a:off x="4562653" y="5474048"/>
                    <a:ext cx="281424" cy="276999"/>
                  </a:xfrm>
                  <a:prstGeom prst="rect">
                    <a:avLst/>
                  </a:prstGeom>
                  <a:blipFill>
                    <a:blip r:embed="rId21"/>
                    <a:stretch>
                      <a:fillRect l="-13043" r="-652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23A428C1-3C24-45C1-AACB-A21EEC43EB62}"/>
                      </a:ext>
                    </a:extLst>
                  </p:cNvPr>
                  <p:cNvSpPr txBox="1"/>
                  <p:nvPr/>
                </p:nvSpPr>
                <p:spPr>
                  <a:xfrm>
                    <a:off x="5564769" y="547404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altLang="zh-CN" i="1" smtClean="0">
                                  <a:latin typeface="Cambria Math" panose="02040503050406030204" pitchFamily="18" charset="0"/>
                                </a:rPr>
                                <m:t>4</m:t>
                              </m:r>
                            </m:sub>
                          </m:sSub>
                        </m:oMath>
                      </m:oMathPara>
                    </a14:m>
                    <a:endParaRPr lang="en-US" dirty="0"/>
                  </a:p>
                </p:txBody>
              </p:sp>
            </mc:Choice>
            <mc:Fallback xmlns="">
              <p:sp>
                <p:nvSpPr>
                  <p:cNvPr id="129" name="TextBox 128">
                    <a:extLst>
                      <a:ext uri="{FF2B5EF4-FFF2-40B4-BE49-F238E27FC236}">
                        <a16:creationId xmlns:a16="http://schemas.microsoft.com/office/drawing/2014/main" id="{26EE28AE-6F1D-44FD-A49D-751B6C1E5F85}"/>
                      </a:ext>
                    </a:extLst>
                  </p:cNvPr>
                  <p:cNvSpPr txBox="1">
                    <a:spLocks noRot="1" noChangeAspect="1" noMove="1" noResize="1" noEditPoints="1" noAdjustHandles="1" noChangeArrowheads="1" noChangeShapeType="1" noTextEdit="1"/>
                  </p:cNvSpPr>
                  <p:nvPr/>
                </p:nvSpPr>
                <p:spPr>
                  <a:xfrm>
                    <a:off x="5564769" y="5474047"/>
                    <a:ext cx="281424" cy="276999"/>
                  </a:xfrm>
                  <a:prstGeom prst="rect">
                    <a:avLst/>
                  </a:prstGeom>
                  <a:blipFill>
                    <a:blip r:embed="rId22"/>
                    <a:stretch>
                      <a:fillRect l="-12766" r="-6383" b="-15217"/>
                    </a:stretch>
                  </a:blipFill>
                </p:spPr>
                <p:txBody>
                  <a:bodyPr/>
                  <a:lstStyle/>
                  <a:p>
                    <a:r>
                      <a:rPr lang="en-US">
                        <a:noFill/>
                      </a:rPr>
                      <a:t> </a:t>
                    </a:r>
                  </a:p>
                </p:txBody>
              </p:sp>
            </mc:Fallback>
          </mc:AlternateContent>
        </p:grpSp>
        <p:grpSp>
          <p:nvGrpSpPr>
            <p:cNvPr id="71" name="Group 70">
              <a:extLst>
                <a:ext uri="{FF2B5EF4-FFF2-40B4-BE49-F238E27FC236}">
                  <a16:creationId xmlns:a16="http://schemas.microsoft.com/office/drawing/2014/main" id="{66F94653-922A-4CA7-8A8A-8467DCD32231}"/>
                </a:ext>
              </a:extLst>
            </p:cNvPr>
            <p:cNvGrpSpPr/>
            <p:nvPr/>
          </p:nvGrpSpPr>
          <p:grpSpPr>
            <a:xfrm>
              <a:off x="7582404" y="734371"/>
              <a:ext cx="3294409" cy="280247"/>
              <a:chOff x="2574603" y="5478359"/>
              <a:chExt cx="3294409" cy="280247"/>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B137382B-BA01-4226-A8C5-5FDEA46AD122}"/>
                      </a:ext>
                    </a:extLst>
                  </p:cNvPr>
                  <p:cNvSpPr txBox="1"/>
                  <p:nvPr/>
                </p:nvSpPr>
                <p:spPr>
                  <a:xfrm>
                    <a:off x="2574603" y="5478359"/>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𝑦</m:t>
                              </m:r>
                            </m:e>
                            <m:sub>
                              <m:r>
                                <a:rPr lang="en-US" i="0">
                                  <a:latin typeface="Cambria Math" panose="02040503050406030204" pitchFamily="18" charset="0"/>
                                </a:rPr>
                                <m:t>1</m:t>
                              </m:r>
                            </m:sub>
                          </m:sSub>
                        </m:oMath>
                      </m:oMathPara>
                    </a14:m>
                    <a:endParaRPr lang="en-US" dirty="0"/>
                  </a:p>
                </p:txBody>
              </p:sp>
            </mc:Choice>
            <mc:Fallback xmlns="">
              <p:sp>
                <p:nvSpPr>
                  <p:cNvPr id="131" name="TextBox 130">
                    <a:extLst>
                      <a:ext uri="{FF2B5EF4-FFF2-40B4-BE49-F238E27FC236}">
                        <a16:creationId xmlns:a16="http://schemas.microsoft.com/office/drawing/2014/main" id="{57F25DF9-52DB-46D6-8A99-E327E3AB745C}"/>
                      </a:ext>
                    </a:extLst>
                  </p:cNvPr>
                  <p:cNvSpPr txBox="1">
                    <a:spLocks noRot="1" noChangeAspect="1" noMove="1" noResize="1" noEditPoints="1" noAdjustHandles="1" noChangeArrowheads="1" noChangeShapeType="1" noTextEdit="1"/>
                  </p:cNvSpPr>
                  <p:nvPr/>
                </p:nvSpPr>
                <p:spPr>
                  <a:xfrm>
                    <a:off x="2574603" y="5478359"/>
                    <a:ext cx="277768" cy="276999"/>
                  </a:xfrm>
                  <a:prstGeom prst="rect">
                    <a:avLst/>
                  </a:prstGeom>
                  <a:blipFill>
                    <a:blip r:embed="rId23"/>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6A4BD5B-569C-4F97-9FEF-6D024BC7AD26}"/>
                      </a:ext>
                    </a:extLst>
                  </p:cNvPr>
                  <p:cNvSpPr txBox="1"/>
                  <p:nvPr/>
                </p:nvSpPr>
                <p:spPr>
                  <a:xfrm>
                    <a:off x="3566443"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2</m:t>
                              </m:r>
                            </m:sub>
                          </m:sSub>
                        </m:oMath>
                      </m:oMathPara>
                    </a14:m>
                    <a:endParaRPr lang="en-US" dirty="0"/>
                  </a:p>
                </p:txBody>
              </p:sp>
            </mc:Choice>
            <mc:Fallback xmlns="">
              <p:sp>
                <p:nvSpPr>
                  <p:cNvPr id="132" name="TextBox 131">
                    <a:extLst>
                      <a:ext uri="{FF2B5EF4-FFF2-40B4-BE49-F238E27FC236}">
                        <a16:creationId xmlns:a16="http://schemas.microsoft.com/office/drawing/2014/main" id="{3282196C-EE5A-4C8E-8633-8C9E3D898553}"/>
                      </a:ext>
                    </a:extLst>
                  </p:cNvPr>
                  <p:cNvSpPr txBox="1">
                    <a:spLocks noRot="1" noChangeAspect="1" noMove="1" noResize="1" noEditPoints="1" noAdjustHandles="1" noChangeArrowheads="1" noChangeShapeType="1" noTextEdit="1"/>
                  </p:cNvSpPr>
                  <p:nvPr/>
                </p:nvSpPr>
                <p:spPr>
                  <a:xfrm>
                    <a:off x="3566443" y="5481607"/>
                    <a:ext cx="281424" cy="276999"/>
                  </a:xfrm>
                  <a:prstGeom prst="rect">
                    <a:avLst/>
                  </a:prstGeom>
                  <a:blipFill>
                    <a:blip r:embed="rId24"/>
                    <a:stretch>
                      <a:fillRect l="-21739" r="-6522"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646BA3F2-B959-4E8D-A84D-FB56DA5C3892}"/>
                      </a:ext>
                    </a:extLst>
                  </p:cNvPr>
                  <p:cNvSpPr txBox="1"/>
                  <p:nvPr/>
                </p:nvSpPr>
                <p:spPr>
                  <a:xfrm>
                    <a:off x="4581414" y="5481607"/>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3</m:t>
                              </m:r>
                            </m:sub>
                          </m:sSub>
                        </m:oMath>
                      </m:oMathPara>
                    </a14:m>
                    <a:endParaRPr lang="en-US" dirty="0"/>
                  </a:p>
                </p:txBody>
              </p:sp>
            </mc:Choice>
            <mc:Fallback xmlns="">
              <p:sp>
                <p:nvSpPr>
                  <p:cNvPr id="133" name="TextBox 132">
                    <a:extLst>
                      <a:ext uri="{FF2B5EF4-FFF2-40B4-BE49-F238E27FC236}">
                        <a16:creationId xmlns:a16="http://schemas.microsoft.com/office/drawing/2014/main" id="{887ED8A4-9A83-4A0C-9027-36FC58475F34}"/>
                      </a:ext>
                    </a:extLst>
                  </p:cNvPr>
                  <p:cNvSpPr txBox="1">
                    <a:spLocks noRot="1" noChangeAspect="1" noMove="1" noResize="1" noEditPoints="1" noAdjustHandles="1" noChangeArrowheads="1" noChangeShapeType="1" noTextEdit="1"/>
                  </p:cNvSpPr>
                  <p:nvPr/>
                </p:nvSpPr>
                <p:spPr>
                  <a:xfrm>
                    <a:off x="4581414" y="5481607"/>
                    <a:ext cx="281424" cy="276999"/>
                  </a:xfrm>
                  <a:prstGeom prst="rect">
                    <a:avLst/>
                  </a:prstGeom>
                  <a:blipFill>
                    <a:blip r:embed="rId25"/>
                    <a:stretch>
                      <a:fillRect l="-21739" r="-869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BC7B96F-7C4F-433B-9204-593F6033806E}"/>
                      </a:ext>
                    </a:extLst>
                  </p:cNvPr>
                  <p:cNvSpPr txBox="1"/>
                  <p:nvPr/>
                </p:nvSpPr>
                <p:spPr>
                  <a:xfrm>
                    <a:off x="5587588" y="5478359"/>
                    <a:ext cx="2814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b="0" i="1" smtClean="0">
                                  <a:latin typeface="Cambria Math" panose="02040503050406030204" pitchFamily="18" charset="0"/>
                                </a:rPr>
                                <m:t>𝑦</m:t>
                              </m:r>
                            </m:e>
                            <m:sub>
                              <m:r>
                                <a:rPr lang="en-US" altLang="zh-CN" i="1" smtClean="0">
                                  <a:latin typeface="Cambria Math" panose="02040503050406030204" pitchFamily="18" charset="0"/>
                                </a:rPr>
                                <m:t>4</m:t>
                              </m:r>
                            </m:sub>
                          </m:sSub>
                        </m:oMath>
                      </m:oMathPara>
                    </a14:m>
                    <a:endParaRPr lang="en-US" dirty="0"/>
                  </a:p>
                </p:txBody>
              </p:sp>
            </mc:Choice>
            <mc:Fallback xmlns="">
              <p:sp>
                <p:nvSpPr>
                  <p:cNvPr id="134" name="TextBox 133">
                    <a:extLst>
                      <a:ext uri="{FF2B5EF4-FFF2-40B4-BE49-F238E27FC236}">
                        <a16:creationId xmlns:a16="http://schemas.microsoft.com/office/drawing/2014/main" id="{E9620FE0-29F5-4448-9D09-AE6A9B3F7143}"/>
                      </a:ext>
                    </a:extLst>
                  </p:cNvPr>
                  <p:cNvSpPr txBox="1">
                    <a:spLocks noRot="1" noChangeAspect="1" noMove="1" noResize="1" noEditPoints="1" noAdjustHandles="1" noChangeArrowheads="1" noChangeShapeType="1" noTextEdit="1"/>
                  </p:cNvSpPr>
                  <p:nvPr/>
                </p:nvSpPr>
                <p:spPr>
                  <a:xfrm>
                    <a:off x="5587588" y="5478359"/>
                    <a:ext cx="281424" cy="276999"/>
                  </a:xfrm>
                  <a:prstGeom prst="rect">
                    <a:avLst/>
                  </a:prstGeom>
                  <a:blipFill>
                    <a:blip r:embed="rId26"/>
                    <a:stretch>
                      <a:fillRect l="-19565" r="-6522" b="-23913"/>
                    </a:stretch>
                  </a:blipFill>
                </p:spPr>
                <p:txBody>
                  <a:bodyPr/>
                  <a:lstStyle/>
                  <a:p>
                    <a:r>
                      <a:rPr lang="en-US">
                        <a:noFill/>
                      </a:rPr>
                      <a:t> </a:t>
                    </a:r>
                  </a:p>
                </p:txBody>
              </p:sp>
            </mc:Fallback>
          </mc:AlternateContent>
        </p:grpSp>
      </p:grpSp>
      <p:sp>
        <p:nvSpPr>
          <p:cNvPr id="110" name="Rectangle: Rounded Corners 109">
            <a:extLst>
              <a:ext uri="{FF2B5EF4-FFF2-40B4-BE49-F238E27FC236}">
                <a16:creationId xmlns:a16="http://schemas.microsoft.com/office/drawing/2014/main" id="{4F3DD5F4-E283-4B4F-8D32-80C7CBEB8868}"/>
              </a:ext>
            </a:extLst>
          </p:cNvPr>
          <p:cNvSpPr/>
          <p:nvPr/>
        </p:nvSpPr>
        <p:spPr>
          <a:xfrm>
            <a:off x="7284300" y="3608295"/>
            <a:ext cx="3867797" cy="192598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5A6D29A8-0B5D-4C6D-A3E8-21E7BB6238AF}"/>
              </a:ext>
            </a:extLst>
          </p:cNvPr>
          <p:cNvSpPr txBox="1"/>
          <p:nvPr/>
        </p:nvSpPr>
        <p:spPr>
          <a:xfrm>
            <a:off x="3648095" y="4352775"/>
            <a:ext cx="1185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Encoder</a:t>
            </a:r>
          </a:p>
        </p:txBody>
      </p:sp>
      <p:sp>
        <p:nvSpPr>
          <p:cNvPr id="112" name="TextBox 111">
            <a:extLst>
              <a:ext uri="{FF2B5EF4-FFF2-40B4-BE49-F238E27FC236}">
                <a16:creationId xmlns:a16="http://schemas.microsoft.com/office/drawing/2014/main" id="{7E82908D-8AD1-43FC-8667-229D786C71E6}"/>
              </a:ext>
            </a:extLst>
          </p:cNvPr>
          <p:cNvSpPr txBox="1"/>
          <p:nvPr/>
        </p:nvSpPr>
        <p:spPr>
          <a:xfrm>
            <a:off x="8685167" y="4367118"/>
            <a:ext cx="118547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Decoder</a:t>
            </a:r>
          </a:p>
        </p:txBody>
      </p:sp>
    </p:spTree>
    <p:extLst>
      <p:ext uri="{BB962C8B-B14F-4D97-AF65-F5344CB8AC3E}">
        <p14:creationId xmlns:p14="http://schemas.microsoft.com/office/powerpoint/2010/main" val="3035341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Previous Result (</a:t>
            </a:r>
            <a:r>
              <a:rPr lang="en-US" altLang="zh-CN" dirty="0"/>
              <a:t>1 million)</a:t>
            </a:r>
            <a:endParaRPr lang="en-US" dirty="0"/>
          </a:p>
        </p:txBody>
      </p:sp>
      <p:sp>
        <p:nvSpPr>
          <p:cNvPr id="6" name="Content Placeholder 5"/>
          <p:cNvSpPr>
            <a:spLocks noGrp="1"/>
          </p:cNvSpPr>
          <p:nvPr>
            <p:ph idx="1"/>
          </p:nvPr>
        </p:nvSpPr>
        <p:spPr/>
        <p:txBody>
          <a:bodyPr/>
          <a:lstStyle/>
          <a:p>
            <a:endParaRPr lang="en-US" dirty="0"/>
          </a:p>
          <a:p>
            <a:r>
              <a:rPr lang="en-US" dirty="0"/>
              <a:t>Data: </a:t>
            </a:r>
            <a:r>
              <a:rPr lang="en-US" altLang="zh-CN" dirty="0"/>
              <a:t>1</a:t>
            </a:r>
            <a:r>
              <a:rPr lang="en-US" dirty="0"/>
              <a:t> million records</a:t>
            </a:r>
          </a:p>
          <a:p>
            <a:r>
              <a:rPr lang="en-US" dirty="0"/>
              <a:t>Num of patients is 20026</a:t>
            </a:r>
          </a:p>
          <a:p>
            <a:r>
              <a:rPr lang="en-US" dirty="0"/>
              <a:t>Num of features is 25</a:t>
            </a:r>
            <a:endParaRPr lang="en-US" dirty="0">
              <a:solidFill>
                <a:srgbClr val="0070C0"/>
              </a:solidFill>
            </a:endParaRPr>
          </a:p>
          <a:p>
            <a:r>
              <a:rPr lang="en-US" dirty="0"/>
              <a:t>Num of Alive Records: 53850</a:t>
            </a:r>
          </a:p>
          <a:p>
            <a:r>
              <a:rPr lang="en-US" dirty="0"/>
              <a:t>Num of Dead Records: 243340</a:t>
            </a:r>
          </a:p>
          <a:p>
            <a:r>
              <a:rPr lang="en-US" dirty="0"/>
              <a:t>Total Encounters: 297190</a:t>
            </a:r>
          </a:p>
          <a:p>
            <a:r>
              <a:rPr lang="en-US" dirty="0">
                <a:solidFill>
                  <a:srgbClr val="0070C0"/>
                </a:solidFill>
              </a:rPr>
              <a:t>AUROC =  </a:t>
            </a:r>
            <a:r>
              <a:rPr lang="en-US" altLang="zh-CN" dirty="0">
                <a:solidFill>
                  <a:srgbClr val="0070C0"/>
                </a:solidFill>
              </a:rPr>
              <a:t>0.9953</a:t>
            </a:r>
            <a:endParaRPr lang="en-US" dirty="0">
              <a:solidFill>
                <a:srgbClr val="0070C0"/>
              </a:solidFill>
            </a:endParaRPr>
          </a:p>
          <a:p>
            <a:r>
              <a:rPr lang="en-US" dirty="0">
                <a:solidFill>
                  <a:srgbClr val="0070C0"/>
                </a:solidFill>
              </a:rPr>
              <a:t>AUPR =  0.9</a:t>
            </a:r>
            <a:r>
              <a:rPr lang="en-US" altLang="zh-CN" dirty="0">
                <a:solidFill>
                  <a:srgbClr val="0070C0"/>
                </a:solidFill>
              </a:rPr>
              <a:t>802</a:t>
            </a:r>
            <a:endParaRPr lang="en-US" i="0" dirty="0">
              <a:solidFill>
                <a:srgbClr val="0070C0"/>
              </a:solidFill>
              <a:effectLst/>
              <a:latin typeface="Slack-Lato"/>
            </a:endParaRPr>
          </a:p>
          <a:p>
            <a:endParaRPr lang="en-US" dirty="0"/>
          </a:p>
        </p:txBody>
      </p:sp>
      <p:pic>
        <p:nvPicPr>
          <p:cNvPr id="3" name="Picture 2">
            <a:extLst>
              <a:ext uri="{FF2B5EF4-FFF2-40B4-BE49-F238E27FC236}">
                <a16:creationId xmlns:a16="http://schemas.microsoft.com/office/drawing/2014/main" id="{518B3226-8ECE-48DB-B367-1C623A4BBB53}"/>
              </a:ext>
            </a:extLst>
          </p:cNvPr>
          <p:cNvPicPr>
            <a:picLocks noChangeAspect="1"/>
          </p:cNvPicPr>
          <p:nvPr/>
        </p:nvPicPr>
        <p:blipFill>
          <a:blip r:embed="rId3"/>
          <a:stretch>
            <a:fillRect/>
          </a:stretch>
        </p:blipFill>
        <p:spPr>
          <a:xfrm>
            <a:off x="6161876" y="418752"/>
            <a:ext cx="5191924" cy="3201578"/>
          </a:xfrm>
          <a:prstGeom prst="rect">
            <a:avLst/>
          </a:prstGeom>
        </p:spPr>
      </p:pic>
      <p:pic>
        <p:nvPicPr>
          <p:cNvPr id="8" name="Picture 7">
            <a:extLst>
              <a:ext uri="{FF2B5EF4-FFF2-40B4-BE49-F238E27FC236}">
                <a16:creationId xmlns:a16="http://schemas.microsoft.com/office/drawing/2014/main" id="{9D102ADE-8793-4395-91E9-0AC782897C53}"/>
              </a:ext>
            </a:extLst>
          </p:cNvPr>
          <p:cNvPicPr>
            <a:picLocks noChangeAspect="1"/>
          </p:cNvPicPr>
          <p:nvPr/>
        </p:nvPicPr>
        <p:blipFill>
          <a:blip r:embed="rId4"/>
          <a:stretch>
            <a:fillRect/>
          </a:stretch>
        </p:blipFill>
        <p:spPr>
          <a:xfrm>
            <a:off x="6161877" y="3429000"/>
            <a:ext cx="5191923" cy="3193000"/>
          </a:xfrm>
          <a:prstGeom prst="rect">
            <a:avLst/>
          </a:prstGeom>
        </p:spPr>
      </p:pic>
    </p:spTree>
    <p:extLst>
      <p:ext uri="{BB962C8B-B14F-4D97-AF65-F5344CB8AC3E}">
        <p14:creationId xmlns:p14="http://schemas.microsoft.com/office/powerpoint/2010/main" val="1656179766"/>
      </p:ext>
    </p:extLst>
  </p:cSld>
  <p:clrMapOvr>
    <a:masterClrMapping/>
  </p:clrMapOvr>
</p:sld>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3321</TotalTime>
  <Words>1233</Words>
  <Application>Microsoft Macintosh PowerPoint</Application>
  <PresentationFormat>Widescreen</PresentationFormat>
  <Paragraphs>387</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Slack-Lato</vt:lpstr>
      <vt:lpstr>Arial</vt:lpstr>
      <vt:lpstr>Calibri</vt:lpstr>
      <vt:lpstr>Cambria Math</vt:lpstr>
      <vt:lpstr>Merriweather</vt:lpstr>
      <vt:lpstr>Roboto</vt:lpstr>
      <vt:lpstr>Times New Roman</vt:lpstr>
      <vt:lpstr>Blank</vt:lpstr>
      <vt:lpstr>USRDS Project  Xiaohan Cheng  Apr 26th , 2022</vt:lpstr>
      <vt:lpstr>Project Purpose </vt:lpstr>
      <vt:lpstr>Data description</vt:lpstr>
      <vt:lpstr>Data Preprocessing</vt:lpstr>
      <vt:lpstr>Data Preprocessing: Generate Labels</vt:lpstr>
      <vt:lpstr>Data Preprocessing: Padding and Masking</vt:lpstr>
      <vt:lpstr>Model</vt:lpstr>
      <vt:lpstr>Seq2Seq Model with LSTM encoder and decoder</vt:lpstr>
      <vt:lpstr>Previous Result (1 million)</vt:lpstr>
      <vt:lpstr>Previous Result (1 million)</vt:lpstr>
      <vt:lpstr>Current work with linear decoder</vt:lpstr>
      <vt:lpstr>Current Result (1 million)</vt:lpstr>
      <vt:lpstr>Current Result (1 million)</vt:lpstr>
      <vt:lpstr>Results with Fully Connected Layers</vt:lpstr>
      <vt:lpstr>Results with Fully Connected Layers</vt:lpstr>
      <vt:lpstr>Future work</vt:lpstr>
      <vt:lpstr>Thank you!</vt:lpstr>
      <vt:lpstr>Future work</vt:lpstr>
      <vt:lpstr>Current Result (1 million)</vt:lpstr>
      <vt:lpstr>Current Result (1 million)</vt:lpstr>
      <vt:lpstr>Seq2Seq Model with LSTM encoder and decoder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Subtitle</dc:title>
  <dc:creator>Shelley A. Rusincovitch</dc:creator>
  <cp:lastModifiedBy>Xiaohan Cheng</cp:lastModifiedBy>
  <cp:revision>146</cp:revision>
  <dcterms:created xsi:type="dcterms:W3CDTF">2018-09-19T10:12:32Z</dcterms:created>
  <dcterms:modified xsi:type="dcterms:W3CDTF">2022-04-26T04:35:33Z</dcterms:modified>
</cp:coreProperties>
</file>