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89E62-78A2-486B-A3D5-6F91427AD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C1C89D-7C85-45B9-AF2A-730781A4D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302C3-BD27-4ACC-A2EE-B0871A9E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08B9D-79DA-42BF-B155-4289F7B0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30695-679F-4364-A5BE-C22DD202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137C8-D022-497D-BC90-1B0D9AA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65829D-F427-4F1F-921E-EA924CAE6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A5C5F-4746-4285-9C81-97859F6A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61696-3F0D-4888-83A2-952CD308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62C6F-6D19-46FD-8F02-041375BD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935CE4-678D-4E34-81FE-E4947CA75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F02D2-C8B5-4307-B7C8-299CF5CAB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37FFA-98DE-48E0-8C81-0556C012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8CF54-A2CB-42A7-96AD-489E6724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BDFBD-C34B-44DA-90B3-F21F9402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97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D7D15-41ED-4F02-8579-468C5F25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D65B1-917B-472F-8D5A-2C036E8F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0A11D-77AD-406F-B862-656201F6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B1C01-FF73-4126-A0F1-F2B95DC4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60000-CE2A-464E-B19B-A06921D5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5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8BB0-D9FE-40BB-8B68-08441BA4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68EC7-2E87-4921-8D2C-4BD0ED5F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DB138-A693-4DA4-8080-4701588C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C3D6B-9C58-4FF6-8AE9-C990C88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F853F-6E58-4120-9E38-0CD30199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9132-BBD4-481E-846E-056E4006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D2354-AB07-4863-A028-AFC484C0D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B4990-FE44-4A66-A6C1-832933EC9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64993-D73C-4802-ACAD-0F6D1968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07AB9-05DA-4F68-98BE-B289BF50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3358C-A47D-4A8D-B4CB-B58FD5E5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6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F8276-5D5F-48D6-BDBB-0D69E3DC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82278-5ECD-4176-8054-FF336C7CD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21D2A-B073-4A80-9FC5-F8E9C27F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FE81F8-76B6-4352-8D81-18B94DC2D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1D3003-EBDB-493A-948A-46C0CB572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4EAEA3-E095-4792-BDCA-454E4F50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5846B2-AEC1-498A-8C89-7D890FF3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EC6BB-9378-4971-B405-3A20A44F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61CC6-AFF8-4239-BA5D-980C1AEE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3C994D-1D88-4FE4-A74C-7C6B6FF3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D4D3D5-FB30-4191-8CB2-B0417C06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3F2E27-4585-44D8-B041-3BC8FC69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0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C4D229-0D1C-4C4A-8A14-6F479483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86BDEA-6026-4763-A488-31F9D3AA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342B2E-9667-45B6-A51F-02DADCFA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5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EA528-125C-4EC3-8A7E-850B0AF1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3702E-8119-4AE9-A393-F2A4478C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9366C-7172-49E4-9497-6297C272E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5EACE-D741-4F10-B10C-4757D63B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4BBEB-3BB5-4147-BE0F-B01F0E5C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32328-2875-4421-A0F8-F85B1B63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804C7-7791-48BA-8CB3-0B3677FD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1320B-A8ED-432A-85D0-9B91A7215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A152EE-28D8-4AED-9082-F0DFB947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241D6-398F-4DC3-A8C5-C7912684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CA117-B07F-49C4-9356-5F8E7A86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BF6A0-DEE6-4A7A-8C82-D0A7CD07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DD2AB8-259D-429D-A94E-F0BB77D9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2FEFD-D440-4D59-86A7-B8347C56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DEC82-AB5D-47A8-BEC8-673D77124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9B80-1D1A-47F6-BFDC-26A4231E1CDD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E4D47-014E-4F8B-94B9-E5F596D5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8857-8421-4E17-B106-23B29A60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B9F39-11F8-4FE8-BE54-4DE3ACD53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3844EA7C-6A81-4EE8-9F6E-8063AB85A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81753"/>
              </p:ext>
            </p:extLst>
          </p:nvPr>
        </p:nvGraphicFramePr>
        <p:xfrm>
          <a:off x="2032000" y="719666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6414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74288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8369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7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000000000061FE14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6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36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4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7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wang</dc:creator>
  <cp:lastModifiedBy>wu wang</cp:lastModifiedBy>
  <cp:revision>3</cp:revision>
  <dcterms:created xsi:type="dcterms:W3CDTF">2020-03-01T17:43:10Z</dcterms:created>
  <dcterms:modified xsi:type="dcterms:W3CDTF">2020-03-01T18:06:21Z</dcterms:modified>
</cp:coreProperties>
</file>