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9E62-78A2-486B-A3D5-6F91427AD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1C89D-7C85-45B9-AF2A-730781A4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02C3-BD27-4ACC-A2EE-B0871A9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B9D-79DA-42BF-B155-4289F7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0695-679F-4364-A5BE-C22DD202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37C8-D022-497D-BC90-1B0D9AA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5829D-F427-4F1F-921E-EA924CA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5C5F-4746-4285-9C81-97859F6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96-3F0D-4888-83A2-952CD30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C6F-6D19-46FD-8F02-041375B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35CE4-678D-4E34-81FE-E4947CA7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F02D2-C8B5-4307-B7C8-299CF5CA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7FFA-98DE-48E0-8C81-0556C012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CF54-A2CB-42A7-96AD-489E672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BDFBD-C34B-44DA-90B3-F21F940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7D15-41ED-4F02-8579-468C5F2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65B1-917B-472F-8D5A-2C036E8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A11D-77AD-406F-B862-656201F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C01-FF73-4126-A0F1-F2B95DC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0000-CE2A-464E-B19B-A06921D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8BB0-D9FE-40BB-8B68-08441BA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8EC7-2E87-4921-8D2C-4BD0ED5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B138-A693-4DA4-8080-47015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D6B-9C58-4FF6-8AE9-C990C88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F853F-6E58-4120-9E38-0CD30199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132-BBD4-481E-846E-056E400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354-AB07-4863-A028-AFC484C0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B4990-FE44-4A66-A6C1-832933EC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64993-D73C-4802-ACAD-0F6D1968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7AB9-05DA-4F68-98BE-B289BF5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358C-A47D-4A8D-B4CB-B58FD5E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276-5D5F-48D6-BDBB-0D69E3D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82278-5ECD-4176-8054-FF336C7C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D2A-B073-4A80-9FC5-F8E9C27F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E81F8-76B6-4352-8D81-18B94DC2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D3003-EBDB-493A-948A-46C0CB57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AEA3-E095-4792-BDCA-454E4F5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846B2-AEC1-498A-8C89-7D890FF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EC6BB-9378-4971-B405-3A20A44F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1CC6-AFF8-4239-BA5D-980C1AE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994D-1D88-4FE4-A74C-7C6B6F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4D3D5-FB30-4191-8CB2-B0417C06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2E27-4585-44D8-B041-3BC8FC6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4D229-0D1C-4C4A-8A14-6F47948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DEA-6026-4763-A488-31F9D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2B2E-9667-45B6-A51F-02DADCF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A528-125C-4EC3-8A7E-850B0AF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702E-8119-4AE9-A393-F2A4478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66C-7172-49E4-9497-6297C27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ACE-D741-4F10-B10C-4757D63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BBEB-3BB5-4147-BE0F-B01F0E5C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2328-2875-4421-A0F8-F85B1B6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04C7-7791-48BA-8CB3-0B3677F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1320B-A8ED-432A-85D0-9B91A721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152EE-28D8-4AED-9082-F0DFB947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41D6-398F-4DC3-A8C5-C791268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A117-B07F-49C4-9356-5F8E7A86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BF6A0-DEE6-4A7A-8C82-D0A7CD0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D2AB8-259D-429D-A94E-F0BB77D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2FEFD-D440-4D59-86A7-B8347C56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EC82-AB5D-47A8-BEC8-673D771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4D47-014E-4F8B-94B9-E5F596D5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8857-8421-4E17-B106-23B29A60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44EA7C-6A81-4EE8-9F6E-8063AB8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29929"/>
              </p:ext>
            </p:extLst>
          </p:nvPr>
        </p:nvGraphicFramePr>
        <p:xfrm>
          <a:off x="1834037" y="757373"/>
          <a:ext cx="8127999" cy="222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641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88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369659"/>
                    </a:ext>
                  </a:extLst>
                </a:gridCol>
              </a:tblGrid>
              <a:tr h="450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546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76356"/>
                  </a:ext>
                </a:extLst>
              </a:tr>
              <a:tr h="425379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8127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65229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4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23A046-C012-40E0-93F0-82773EE86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99356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6207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2952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4306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081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2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61fe1d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6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5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2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wang</dc:creator>
  <cp:lastModifiedBy>wu wang</cp:lastModifiedBy>
  <cp:revision>10</cp:revision>
  <dcterms:created xsi:type="dcterms:W3CDTF">2020-03-01T17:43:10Z</dcterms:created>
  <dcterms:modified xsi:type="dcterms:W3CDTF">2020-03-02T20:19:29Z</dcterms:modified>
</cp:coreProperties>
</file>