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00:42:25.7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0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nodes_7001</a:t>
            </a:r>
          </a:p>
        </p:txBody>
      </p:sp>
      <p:cxnSp>
        <p:nvCxnSpPr>
          <p:cNvPr id="11" name="直接箭头连接符 10"/>
          <p:cNvCxnSpPr>
            <a:cxnSpLocks/>
            <a:stCxn id="10" idx="1"/>
            <a:endCxn id="6" idx="3"/>
          </p:cNvCxnSpPr>
          <p:nvPr/>
        </p:nvCxnSpPr>
        <p:spPr>
          <a:xfrm flipH="1"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nodes_7004</a:t>
            </a: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2697019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nodes_7002</a:t>
            </a: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C43E73D0-BB37-4491-945F-39CAE62FEFD8}"/>
              </a:ext>
            </a:extLst>
          </p:cNvPr>
          <p:cNvSpPr/>
          <p:nvPr/>
        </p:nvSpPr>
        <p:spPr>
          <a:xfrm>
            <a:off x="4862518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nodes_7005</a:t>
            </a:r>
          </a:p>
        </p:txBody>
      </p:sp>
      <p:sp>
        <p:nvSpPr>
          <p:cNvPr id="14" name="圆角矩形 5">
            <a:extLst>
              <a:ext uri="{FF2B5EF4-FFF2-40B4-BE49-F238E27FC236}">
                <a16:creationId xmlns:a16="http://schemas.microsoft.com/office/drawing/2014/main" id="{E394C0F4-2783-4896-BEBE-BBDE45046630}"/>
              </a:ext>
            </a:extLst>
          </p:cNvPr>
          <p:cNvSpPr/>
          <p:nvPr/>
        </p:nvSpPr>
        <p:spPr>
          <a:xfrm>
            <a:off x="2697019" y="354186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nodes_7003</a:t>
            </a:r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943B77B6-6500-4029-B3BD-F8FF45B7AD0C}"/>
              </a:ext>
            </a:extLst>
          </p:cNvPr>
          <p:cNvSpPr/>
          <p:nvPr/>
        </p:nvSpPr>
        <p:spPr>
          <a:xfrm>
            <a:off x="4862517" y="349572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nodes_7006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171E8C-71E8-4FDE-B6BA-EED098CB5965}"/>
              </a:ext>
            </a:extLst>
          </p:cNvPr>
          <p:cNvCxnSpPr>
            <a:cxnSpLocks/>
          </p:cNvCxnSpPr>
          <p:nvPr/>
        </p:nvCxnSpPr>
        <p:spPr>
          <a:xfrm flipH="1">
            <a:off x="4364609" y="2649978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EE15EB-2A67-4CE3-A302-5D3901B8EC79}"/>
              </a:ext>
            </a:extLst>
          </p:cNvPr>
          <p:cNvCxnSpPr>
            <a:cxnSpLocks/>
          </p:cNvCxnSpPr>
          <p:nvPr/>
        </p:nvCxnSpPr>
        <p:spPr>
          <a:xfrm flipH="1">
            <a:off x="4364609" y="3877559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endCxn id="5" idx="0"/>
          </p:cNvCxnSpPr>
          <p:nvPr/>
        </p:nvCxnSpPr>
        <p:spPr>
          <a:xfrm>
            <a:off x="4944234" y="2010871"/>
            <a:ext cx="16651" cy="6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83582" y="1462635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83581" y="2710832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38685" y="3983974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437842" y="3983973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15989" y="3204446"/>
            <a:ext cx="1444896" cy="77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60885" y="3204446"/>
            <a:ext cx="1254261" cy="7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876719" y="4587500"/>
            <a:ext cx="1197622" cy="3520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dddd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15" y="1094040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stCxn id="4" idx="2"/>
            <a:endCxn id="5" idx="0"/>
          </p:cNvCxnSpPr>
          <p:nvPr/>
        </p:nvCxnSpPr>
        <p:spPr>
          <a:xfrm flipH="1">
            <a:off x="4944700" y="1745318"/>
            <a:ext cx="2" cy="4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67396" y="1197082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67396" y="2188896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66539" y="3322116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613028" y="3353120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 descr="aaaaa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43843" y="2682510"/>
            <a:ext cx="1400857" cy="6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4944700" y="2682510"/>
            <a:ext cx="1445632" cy="67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674417" y="4102829"/>
            <a:ext cx="1197622" cy="3520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F94B17-F15C-40C1-8710-AE5FC4975EFE}"/>
              </a:ext>
            </a:extLst>
          </p:cNvPr>
          <p:cNvSpPr/>
          <p:nvPr/>
        </p:nvSpPr>
        <p:spPr>
          <a:xfrm>
            <a:off x="6491013" y="4018347"/>
            <a:ext cx="1197622" cy="3520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 descr="同步&#10;">
            <a:extLst>
              <a:ext uri="{FF2B5EF4-FFF2-40B4-BE49-F238E27FC236}">
                <a16:creationId xmlns:a16="http://schemas.microsoft.com/office/drawing/2014/main" id="{098DFA51-08D1-4B02-B64E-03BAF55D51B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21146" y="3568923"/>
            <a:ext cx="1291882" cy="3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C4231B-1749-4E5B-9DAF-FED10C652FB9}"/>
              </a:ext>
            </a:extLst>
          </p:cNvPr>
          <p:cNvSpPr/>
          <p:nvPr/>
        </p:nvSpPr>
        <p:spPr>
          <a:xfrm>
            <a:off x="4668538" y="3116575"/>
            <a:ext cx="750840" cy="339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779AD-8D84-4718-BACB-C6CD4DE97C8D}"/>
              </a:ext>
            </a:extLst>
          </p:cNvPr>
          <p:cNvSpPr/>
          <p:nvPr/>
        </p:nvSpPr>
        <p:spPr>
          <a:xfrm>
            <a:off x="4112909" y="4769741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27" name="直接箭头连接符 26" descr="aaaaa">
            <a:extLst>
              <a:ext uri="{FF2B5EF4-FFF2-40B4-BE49-F238E27FC236}">
                <a16:creationId xmlns:a16="http://schemas.microsoft.com/office/drawing/2014/main" id="{7E1B333C-9742-4F6E-8FFB-BD1A505C7DE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3843" y="3815729"/>
            <a:ext cx="1358241" cy="9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 descr="aaaaa">
            <a:extLst>
              <a:ext uri="{FF2B5EF4-FFF2-40B4-BE49-F238E27FC236}">
                <a16:creationId xmlns:a16="http://schemas.microsoft.com/office/drawing/2014/main" id="{8FD02F98-2530-4EA0-B340-B27A162533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4890213" y="3846734"/>
            <a:ext cx="1500119" cy="92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6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开始事务</a:t>
            </a:r>
            <a:endParaRPr lang="en-US" altLang="zh-CN" dirty="0"/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命令入队</a:t>
            </a:r>
            <a:endParaRPr lang="en-US" altLang="zh-CN" dirty="0"/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7127327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执行事务</a:t>
            </a: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5BAFAAF-52AA-4533-BFD9-6CC16A7336F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3F9ECF9-DE3A-4762-9498-8739BD08B07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579764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5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87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wu wang</cp:lastModifiedBy>
  <cp:revision>41</cp:revision>
  <dcterms:created xsi:type="dcterms:W3CDTF">2018-01-08T19:56:52Z</dcterms:created>
  <dcterms:modified xsi:type="dcterms:W3CDTF">2020-04-02T14:13:10Z</dcterms:modified>
</cp:coreProperties>
</file>