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23T00:42:25.77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19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77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4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87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36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0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51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5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1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61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66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FD748-3C2A-490D-9449-E35715D72DF3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74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71501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697018" y="1930400"/>
            <a:ext cx="2503055" cy="1560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1</a:t>
            </a:r>
          </a:p>
          <a:p>
            <a:pPr algn="ctr"/>
            <a:r>
              <a:rPr lang="en-US" altLang="zh-CN" dirty="0"/>
              <a:t>nodes_7000</a:t>
            </a:r>
          </a:p>
          <a:p>
            <a:pPr algn="ctr"/>
            <a:r>
              <a:rPr lang="en-US" altLang="zh-CN" dirty="0"/>
              <a:t>nodes_7001</a:t>
            </a:r>
          </a:p>
          <a:p>
            <a:pPr algn="ctr"/>
            <a:r>
              <a:rPr lang="en-US" altLang="zh-CN" dirty="0"/>
              <a:t>nodes_7002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543963" y="1930400"/>
            <a:ext cx="2503055" cy="1560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2</a:t>
            </a:r>
          </a:p>
          <a:p>
            <a:pPr algn="ctr"/>
            <a:r>
              <a:rPr lang="en-US" altLang="zh-CN" dirty="0"/>
              <a:t>nodes_7003</a:t>
            </a:r>
          </a:p>
          <a:p>
            <a:pPr algn="ctr"/>
            <a:r>
              <a:rPr lang="en-US" altLang="zh-CN" dirty="0"/>
              <a:t>nodes_7004</a:t>
            </a:r>
          </a:p>
          <a:p>
            <a:pPr algn="ctr"/>
            <a:r>
              <a:rPr lang="en-US" altLang="zh-CN" dirty="0"/>
              <a:t>nodes_7005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200073" y="2359891"/>
            <a:ext cx="1330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5200073" y="3001819"/>
            <a:ext cx="1343890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35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71501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697018" y="1930400"/>
            <a:ext cx="2503055" cy="1560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1</a:t>
            </a:r>
          </a:p>
          <a:p>
            <a:pPr algn="ctr"/>
            <a:r>
              <a:rPr lang="en-US" altLang="zh-CN" dirty="0"/>
              <a:t>nodes_7000</a:t>
            </a:r>
          </a:p>
          <a:p>
            <a:pPr algn="ctr"/>
            <a:r>
              <a:rPr lang="en-US" altLang="zh-CN" dirty="0"/>
              <a:t>nodes_7001</a:t>
            </a:r>
          </a:p>
          <a:p>
            <a:pPr algn="ctr"/>
            <a:r>
              <a:rPr lang="en-US" altLang="zh-CN" dirty="0"/>
              <a:t>nodes_7002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543963" y="1930400"/>
            <a:ext cx="2503055" cy="1560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2</a:t>
            </a:r>
          </a:p>
          <a:p>
            <a:pPr algn="ctr"/>
            <a:r>
              <a:rPr lang="en-US" altLang="zh-CN" dirty="0"/>
              <a:t>nodes_7003</a:t>
            </a:r>
          </a:p>
          <a:p>
            <a:pPr algn="ctr"/>
            <a:r>
              <a:rPr lang="en-US" altLang="zh-CN" dirty="0"/>
              <a:t>nodes_7004</a:t>
            </a:r>
          </a:p>
          <a:p>
            <a:pPr algn="ctr"/>
            <a:r>
              <a:rPr lang="en-US" altLang="zh-CN" dirty="0"/>
              <a:t>nodes_7005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200073" y="2359891"/>
            <a:ext cx="1330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5200073" y="3001819"/>
            <a:ext cx="1343890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90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697019" y="1100840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</a:p>
          <a:p>
            <a:pPr algn="ctr"/>
            <a:r>
              <a:rPr lang="en-US" altLang="zh-CN" dirty="0"/>
              <a:t>nodes_7001</a:t>
            </a:r>
          </a:p>
        </p:txBody>
      </p:sp>
      <p:cxnSp>
        <p:nvCxnSpPr>
          <p:cNvPr id="11" name="直接箭头连接符 10"/>
          <p:cNvCxnSpPr>
            <a:cxnSpLocks/>
            <a:stCxn id="10" idx="1"/>
            <a:endCxn id="6" idx="3"/>
          </p:cNvCxnSpPr>
          <p:nvPr/>
        </p:nvCxnSpPr>
        <p:spPr>
          <a:xfrm flipH="1">
            <a:off x="4364610" y="1436540"/>
            <a:ext cx="54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5">
            <a:extLst>
              <a:ext uri="{FF2B5EF4-FFF2-40B4-BE49-F238E27FC236}">
                <a16:creationId xmlns:a16="http://schemas.microsoft.com/office/drawing/2014/main" id="{8B51992F-4099-4899-9806-F0CDB115202B}"/>
              </a:ext>
            </a:extLst>
          </p:cNvPr>
          <p:cNvSpPr/>
          <p:nvPr/>
        </p:nvSpPr>
        <p:spPr>
          <a:xfrm>
            <a:off x="4912173" y="1100840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</a:p>
          <a:p>
            <a:pPr algn="ctr"/>
            <a:r>
              <a:rPr lang="en-US" altLang="zh-CN" dirty="0"/>
              <a:t>nodes_7004</a:t>
            </a:r>
          </a:p>
        </p:txBody>
      </p:sp>
      <p:sp>
        <p:nvSpPr>
          <p:cNvPr id="12" name="圆角矩形 5">
            <a:extLst>
              <a:ext uri="{FF2B5EF4-FFF2-40B4-BE49-F238E27FC236}">
                <a16:creationId xmlns:a16="http://schemas.microsoft.com/office/drawing/2014/main" id="{89F857DB-3D9B-43F9-A7B2-026E9D2AB3DE}"/>
              </a:ext>
            </a:extLst>
          </p:cNvPr>
          <p:cNvSpPr/>
          <p:nvPr/>
        </p:nvSpPr>
        <p:spPr>
          <a:xfrm>
            <a:off x="2697019" y="2309042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</a:p>
          <a:p>
            <a:pPr algn="ctr"/>
            <a:r>
              <a:rPr lang="en-US" altLang="zh-CN" dirty="0"/>
              <a:t>nodes_7002</a:t>
            </a:r>
          </a:p>
        </p:txBody>
      </p:sp>
      <p:sp>
        <p:nvSpPr>
          <p:cNvPr id="13" name="圆角矩形 5">
            <a:extLst>
              <a:ext uri="{FF2B5EF4-FFF2-40B4-BE49-F238E27FC236}">
                <a16:creationId xmlns:a16="http://schemas.microsoft.com/office/drawing/2014/main" id="{C43E73D0-BB37-4491-945F-39CAE62FEFD8}"/>
              </a:ext>
            </a:extLst>
          </p:cNvPr>
          <p:cNvSpPr/>
          <p:nvPr/>
        </p:nvSpPr>
        <p:spPr>
          <a:xfrm>
            <a:off x="4862518" y="2309042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</a:p>
          <a:p>
            <a:pPr algn="ctr"/>
            <a:r>
              <a:rPr lang="en-US" altLang="zh-CN" dirty="0"/>
              <a:t>nodes_7005</a:t>
            </a:r>
          </a:p>
        </p:txBody>
      </p:sp>
      <p:sp>
        <p:nvSpPr>
          <p:cNvPr id="14" name="圆角矩形 5">
            <a:extLst>
              <a:ext uri="{FF2B5EF4-FFF2-40B4-BE49-F238E27FC236}">
                <a16:creationId xmlns:a16="http://schemas.microsoft.com/office/drawing/2014/main" id="{E394C0F4-2783-4896-BEBE-BBDE45046630}"/>
              </a:ext>
            </a:extLst>
          </p:cNvPr>
          <p:cNvSpPr/>
          <p:nvPr/>
        </p:nvSpPr>
        <p:spPr>
          <a:xfrm>
            <a:off x="2697019" y="3541860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</a:p>
          <a:p>
            <a:pPr algn="ctr"/>
            <a:r>
              <a:rPr lang="en-US" altLang="zh-CN" dirty="0"/>
              <a:t>nodes_7003</a:t>
            </a:r>
          </a:p>
        </p:txBody>
      </p:sp>
      <p:sp>
        <p:nvSpPr>
          <p:cNvPr id="15" name="圆角矩形 5">
            <a:extLst>
              <a:ext uri="{FF2B5EF4-FFF2-40B4-BE49-F238E27FC236}">
                <a16:creationId xmlns:a16="http://schemas.microsoft.com/office/drawing/2014/main" id="{943B77B6-6500-4029-B3BD-F8FF45B7AD0C}"/>
              </a:ext>
            </a:extLst>
          </p:cNvPr>
          <p:cNvSpPr/>
          <p:nvPr/>
        </p:nvSpPr>
        <p:spPr>
          <a:xfrm>
            <a:off x="4862517" y="3495722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</a:p>
          <a:p>
            <a:pPr algn="ctr"/>
            <a:r>
              <a:rPr lang="en-US" altLang="zh-CN" dirty="0"/>
              <a:t>nodes_7006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7171E8C-71E8-4FDE-B6BA-EED098CB5965}"/>
              </a:ext>
            </a:extLst>
          </p:cNvPr>
          <p:cNvCxnSpPr>
            <a:cxnSpLocks/>
          </p:cNvCxnSpPr>
          <p:nvPr/>
        </p:nvCxnSpPr>
        <p:spPr>
          <a:xfrm flipH="1">
            <a:off x="4364609" y="2649978"/>
            <a:ext cx="54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3EE15EB-2A67-4CE3-A302-5D3901B8EC79}"/>
              </a:ext>
            </a:extLst>
          </p:cNvPr>
          <p:cNvCxnSpPr>
            <a:cxnSpLocks/>
          </p:cNvCxnSpPr>
          <p:nvPr/>
        </p:nvCxnSpPr>
        <p:spPr>
          <a:xfrm flipH="1">
            <a:off x="4364609" y="3877559"/>
            <a:ext cx="54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29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339128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11" name="直接箭头连接符 10"/>
          <p:cNvCxnSpPr>
            <a:cxnSpLocks/>
            <a:endCxn id="5" idx="0"/>
          </p:cNvCxnSpPr>
          <p:nvPr/>
        </p:nvCxnSpPr>
        <p:spPr>
          <a:xfrm>
            <a:off x="4944234" y="2010871"/>
            <a:ext cx="16651" cy="69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936562E-F97E-4F14-B6A3-EBB929CA7F0C}"/>
              </a:ext>
            </a:extLst>
          </p:cNvPr>
          <p:cNvSpPr/>
          <p:nvPr/>
        </p:nvSpPr>
        <p:spPr>
          <a:xfrm>
            <a:off x="4183582" y="1462635"/>
            <a:ext cx="1554611" cy="54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browser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136413-3DE7-457A-81C6-65AA5622366D}"/>
              </a:ext>
            </a:extLst>
          </p:cNvPr>
          <p:cNvSpPr/>
          <p:nvPr/>
        </p:nvSpPr>
        <p:spPr>
          <a:xfrm>
            <a:off x="4183581" y="2710832"/>
            <a:ext cx="1554607" cy="4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1DAF7F4-A54C-4B13-A103-1E96ED94456E}"/>
              </a:ext>
            </a:extLst>
          </p:cNvPr>
          <p:cNvSpPr/>
          <p:nvPr/>
        </p:nvSpPr>
        <p:spPr>
          <a:xfrm>
            <a:off x="2738685" y="3983974"/>
            <a:ext cx="1554607" cy="493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Web-server1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83FEB3-1275-476A-9165-102E34B91750}"/>
              </a:ext>
            </a:extLst>
          </p:cNvPr>
          <p:cNvSpPr/>
          <p:nvPr/>
        </p:nvSpPr>
        <p:spPr>
          <a:xfrm>
            <a:off x="5437842" y="3983973"/>
            <a:ext cx="1554607" cy="4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Web-server2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BC6092A-CDA2-4FA5-A431-21ACB060D2DE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3515989" y="3204446"/>
            <a:ext cx="1444896" cy="77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2919646-C549-4636-8954-1D20494412C0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960885" y="3204446"/>
            <a:ext cx="1254261" cy="77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B78CCAC-2274-4267-B9B8-E807D498D219}"/>
              </a:ext>
            </a:extLst>
          </p:cNvPr>
          <p:cNvSpPr/>
          <p:nvPr/>
        </p:nvSpPr>
        <p:spPr>
          <a:xfrm>
            <a:off x="2876719" y="4587500"/>
            <a:ext cx="1197622" cy="3520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Session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67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ddddd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815" y="1094040"/>
            <a:ext cx="9144000" cy="5339128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11" name="直接箭头连接符 10"/>
          <p:cNvCxnSpPr>
            <a:cxnSpLocks/>
            <a:stCxn id="4" idx="2"/>
            <a:endCxn id="5" idx="0"/>
          </p:cNvCxnSpPr>
          <p:nvPr/>
        </p:nvCxnSpPr>
        <p:spPr>
          <a:xfrm flipH="1">
            <a:off x="4944700" y="1745318"/>
            <a:ext cx="2" cy="443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936562E-F97E-4F14-B6A3-EBB929CA7F0C}"/>
              </a:ext>
            </a:extLst>
          </p:cNvPr>
          <p:cNvSpPr/>
          <p:nvPr/>
        </p:nvSpPr>
        <p:spPr>
          <a:xfrm>
            <a:off x="4167396" y="1197082"/>
            <a:ext cx="1554611" cy="54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browser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136413-3DE7-457A-81C6-65AA5622366D}"/>
              </a:ext>
            </a:extLst>
          </p:cNvPr>
          <p:cNvSpPr/>
          <p:nvPr/>
        </p:nvSpPr>
        <p:spPr>
          <a:xfrm>
            <a:off x="4167396" y="2188896"/>
            <a:ext cx="1554607" cy="4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1DAF7F4-A54C-4B13-A103-1E96ED94456E}"/>
              </a:ext>
            </a:extLst>
          </p:cNvPr>
          <p:cNvSpPr/>
          <p:nvPr/>
        </p:nvSpPr>
        <p:spPr>
          <a:xfrm>
            <a:off x="2766539" y="3322116"/>
            <a:ext cx="1554607" cy="493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Web-server1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83FEB3-1275-476A-9165-102E34B91750}"/>
              </a:ext>
            </a:extLst>
          </p:cNvPr>
          <p:cNvSpPr/>
          <p:nvPr/>
        </p:nvSpPr>
        <p:spPr>
          <a:xfrm>
            <a:off x="5613028" y="3353120"/>
            <a:ext cx="1554607" cy="4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Web-server2</a:t>
            </a:r>
            <a:endParaRPr lang="zh-CN" altLang="en-US" dirty="0"/>
          </a:p>
        </p:txBody>
      </p:sp>
      <p:cxnSp>
        <p:nvCxnSpPr>
          <p:cNvPr id="17" name="直接箭头连接符 16" descr="aaaaa">
            <a:extLst>
              <a:ext uri="{FF2B5EF4-FFF2-40B4-BE49-F238E27FC236}">
                <a16:creationId xmlns:a16="http://schemas.microsoft.com/office/drawing/2014/main" id="{FBC6092A-CDA2-4FA5-A431-21ACB060D2DE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3543843" y="2682510"/>
            <a:ext cx="1400857" cy="639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2919646-C549-4636-8954-1D20494412C0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4944700" y="2682510"/>
            <a:ext cx="1445632" cy="67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B78CCAC-2274-4267-B9B8-E807D498D219}"/>
              </a:ext>
            </a:extLst>
          </p:cNvPr>
          <p:cNvSpPr/>
          <p:nvPr/>
        </p:nvSpPr>
        <p:spPr>
          <a:xfrm>
            <a:off x="2674417" y="4102829"/>
            <a:ext cx="1197622" cy="3520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Session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EF94B17-F15C-40C1-8710-AE5FC4975EFE}"/>
              </a:ext>
            </a:extLst>
          </p:cNvPr>
          <p:cNvSpPr/>
          <p:nvPr/>
        </p:nvSpPr>
        <p:spPr>
          <a:xfrm>
            <a:off x="6491013" y="4018347"/>
            <a:ext cx="1197622" cy="3520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Session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 descr="同步&#10;">
            <a:extLst>
              <a:ext uri="{FF2B5EF4-FFF2-40B4-BE49-F238E27FC236}">
                <a16:creationId xmlns:a16="http://schemas.microsoft.com/office/drawing/2014/main" id="{098DFA51-08D1-4B02-B64E-03BAF55D51BD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4321146" y="3568923"/>
            <a:ext cx="1291882" cy="310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2C4231B-1749-4E5B-9DAF-FED10C652FB9}"/>
              </a:ext>
            </a:extLst>
          </p:cNvPr>
          <p:cNvSpPr/>
          <p:nvPr/>
        </p:nvSpPr>
        <p:spPr>
          <a:xfrm>
            <a:off x="4668538" y="3116575"/>
            <a:ext cx="750840" cy="33939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同步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779AD-8D84-4718-BACB-C6CD4DE97C8D}"/>
              </a:ext>
            </a:extLst>
          </p:cNvPr>
          <p:cNvSpPr/>
          <p:nvPr/>
        </p:nvSpPr>
        <p:spPr>
          <a:xfrm>
            <a:off x="4112909" y="4769741"/>
            <a:ext cx="1554607" cy="493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endParaRPr lang="zh-CN" altLang="en-US" dirty="0"/>
          </a:p>
        </p:txBody>
      </p:sp>
      <p:cxnSp>
        <p:nvCxnSpPr>
          <p:cNvPr id="27" name="直接箭头连接符 26" descr="aaaaa">
            <a:extLst>
              <a:ext uri="{FF2B5EF4-FFF2-40B4-BE49-F238E27FC236}">
                <a16:creationId xmlns:a16="http://schemas.microsoft.com/office/drawing/2014/main" id="{7E1B333C-9742-4F6E-8FFB-BD1A505C7DEA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543843" y="3815729"/>
            <a:ext cx="1358241" cy="95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 descr="aaaaa">
            <a:extLst>
              <a:ext uri="{FF2B5EF4-FFF2-40B4-BE49-F238E27FC236}">
                <a16:creationId xmlns:a16="http://schemas.microsoft.com/office/drawing/2014/main" id="{8FD02F98-2530-4EA0-B340-B27A162533E1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 flipH="1">
            <a:off x="4890213" y="3846734"/>
            <a:ext cx="1500119" cy="92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46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697019" y="1100840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开始事务</a:t>
            </a:r>
            <a:endParaRPr lang="en-US" altLang="zh-CN" dirty="0"/>
          </a:p>
        </p:txBody>
      </p:sp>
      <p:sp>
        <p:nvSpPr>
          <p:cNvPr id="10" name="圆角矩形 5">
            <a:extLst>
              <a:ext uri="{FF2B5EF4-FFF2-40B4-BE49-F238E27FC236}">
                <a16:creationId xmlns:a16="http://schemas.microsoft.com/office/drawing/2014/main" id="{8B51992F-4099-4899-9806-F0CDB115202B}"/>
              </a:ext>
            </a:extLst>
          </p:cNvPr>
          <p:cNvSpPr/>
          <p:nvPr/>
        </p:nvSpPr>
        <p:spPr>
          <a:xfrm>
            <a:off x="4912173" y="1100840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命令入队</a:t>
            </a:r>
            <a:endParaRPr lang="en-US" altLang="zh-CN" dirty="0"/>
          </a:p>
        </p:txBody>
      </p:sp>
      <p:sp>
        <p:nvSpPr>
          <p:cNvPr id="12" name="圆角矩形 5">
            <a:extLst>
              <a:ext uri="{FF2B5EF4-FFF2-40B4-BE49-F238E27FC236}">
                <a16:creationId xmlns:a16="http://schemas.microsoft.com/office/drawing/2014/main" id="{89F857DB-3D9B-43F9-A7B2-026E9D2AB3DE}"/>
              </a:ext>
            </a:extLst>
          </p:cNvPr>
          <p:cNvSpPr/>
          <p:nvPr/>
        </p:nvSpPr>
        <p:spPr>
          <a:xfrm>
            <a:off x="7127327" y="1100840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执行事务</a:t>
            </a:r>
            <a:endParaRPr lang="en-US" altLang="zh-CN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5BAFAAF-52AA-4533-BFD9-6CC16A7336F6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4364610" y="1436540"/>
            <a:ext cx="54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3F9ECF9-DE3A-4762-9498-8739BD08B072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6579764" y="1436540"/>
            <a:ext cx="54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55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80E45E2-4E9B-42FA-9DFA-41B45A3E75FE}"/>
              </a:ext>
            </a:extLst>
          </p:cNvPr>
          <p:cNvSpPr/>
          <p:nvPr/>
        </p:nvSpPr>
        <p:spPr>
          <a:xfrm>
            <a:off x="4779389" y="405351"/>
            <a:ext cx="1225485" cy="10275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1E6EC1B-DA35-495E-B607-DC741EB91F42}"/>
              </a:ext>
            </a:extLst>
          </p:cNvPr>
          <p:cNvSpPr/>
          <p:nvPr/>
        </p:nvSpPr>
        <p:spPr>
          <a:xfrm>
            <a:off x="2018906" y="2216869"/>
            <a:ext cx="1225485" cy="10275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00CB1B4-FBEF-4507-8BAA-E5331CAB5706}"/>
              </a:ext>
            </a:extLst>
          </p:cNvPr>
          <p:cNvSpPr/>
          <p:nvPr/>
        </p:nvSpPr>
        <p:spPr>
          <a:xfrm>
            <a:off x="4807670" y="2133599"/>
            <a:ext cx="1225485" cy="10275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E55AD62-53DD-44F3-98C5-D81A99AA6E78}"/>
              </a:ext>
            </a:extLst>
          </p:cNvPr>
          <p:cNvSpPr/>
          <p:nvPr/>
        </p:nvSpPr>
        <p:spPr>
          <a:xfrm>
            <a:off x="7756692" y="2216868"/>
            <a:ext cx="1225485" cy="10275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7E078F8-A2DD-46A6-A466-42900EE13F63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2631649" y="1282397"/>
            <a:ext cx="2327208" cy="93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4A58113-6218-483F-B5AF-DF9D910C0E98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5392132" y="1432874"/>
            <a:ext cx="28281" cy="70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DE8D1C2-FDD2-4ACC-A04A-CD75B2AB7B43}"/>
              </a:ext>
            </a:extLst>
          </p:cNvPr>
          <p:cNvCxnSpPr>
            <a:stCxn id="4" idx="5"/>
            <a:endCxn id="10" idx="0"/>
          </p:cNvCxnSpPr>
          <p:nvPr/>
        </p:nvCxnSpPr>
        <p:spPr>
          <a:xfrm>
            <a:off x="5825406" y="1282397"/>
            <a:ext cx="2544029" cy="93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A456935E-1AA1-4B77-AF01-0BDDEDFE60F3}"/>
              </a:ext>
            </a:extLst>
          </p:cNvPr>
          <p:cNvSpPr/>
          <p:nvPr/>
        </p:nvSpPr>
        <p:spPr>
          <a:xfrm>
            <a:off x="5392131" y="4127371"/>
            <a:ext cx="1225485" cy="10275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33FAE50-66EB-45FE-AE5D-B2A50CDF35A9}"/>
              </a:ext>
            </a:extLst>
          </p:cNvPr>
          <p:cNvSpPr/>
          <p:nvPr/>
        </p:nvSpPr>
        <p:spPr>
          <a:xfrm>
            <a:off x="2830573" y="4086517"/>
            <a:ext cx="1225485" cy="10275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CA02C98-9496-418A-8BC6-E7370D6047A9}"/>
              </a:ext>
            </a:extLst>
          </p:cNvPr>
          <p:cNvSpPr/>
          <p:nvPr/>
        </p:nvSpPr>
        <p:spPr>
          <a:xfrm>
            <a:off x="840554" y="4105372"/>
            <a:ext cx="1225485" cy="10275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6DD4F11-D4BC-426E-9DAA-192874C6AE30}"/>
              </a:ext>
            </a:extLst>
          </p:cNvPr>
          <p:cNvCxnSpPr>
            <a:stCxn id="6" idx="3"/>
            <a:endCxn id="22" idx="0"/>
          </p:cNvCxnSpPr>
          <p:nvPr/>
        </p:nvCxnSpPr>
        <p:spPr>
          <a:xfrm flipH="1">
            <a:off x="1453297" y="3093915"/>
            <a:ext cx="745077" cy="1011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439D51C-7D73-46E5-9A5B-70C9BDD633D5}"/>
              </a:ext>
            </a:extLst>
          </p:cNvPr>
          <p:cNvCxnSpPr>
            <a:stCxn id="6" idx="5"/>
            <a:endCxn id="20" idx="0"/>
          </p:cNvCxnSpPr>
          <p:nvPr/>
        </p:nvCxnSpPr>
        <p:spPr>
          <a:xfrm>
            <a:off x="3064923" y="3093915"/>
            <a:ext cx="378393" cy="99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DDC664B-E9FB-437F-AF7C-0088D1CD19E5}"/>
              </a:ext>
            </a:extLst>
          </p:cNvPr>
          <p:cNvCxnSpPr>
            <a:stCxn id="8" idx="4"/>
            <a:endCxn id="18" idx="0"/>
          </p:cNvCxnSpPr>
          <p:nvPr/>
        </p:nvCxnSpPr>
        <p:spPr>
          <a:xfrm>
            <a:off x="5420413" y="3161122"/>
            <a:ext cx="584461" cy="96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946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94</Words>
  <Application>Microsoft Office PowerPoint</Application>
  <PresentationFormat>宽屏</PresentationFormat>
  <Paragraphs>51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xinping</dc:creator>
  <cp:lastModifiedBy>wu wang</cp:lastModifiedBy>
  <cp:revision>47</cp:revision>
  <dcterms:created xsi:type="dcterms:W3CDTF">2018-01-08T19:56:52Z</dcterms:created>
  <dcterms:modified xsi:type="dcterms:W3CDTF">2020-08-06T20:06:27Z</dcterms:modified>
</cp:coreProperties>
</file>