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1" r:id="rId5"/>
    <p:sldId id="259" r:id="rId6"/>
    <p:sldId id="263" r:id="rId7"/>
    <p:sldId id="257" r:id="rId8"/>
    <p:sldId id="258" r:id="rId9"/>
    <p:sldId id="260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3T00:42:25.77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9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7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4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7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0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1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5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1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6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D748-3C2A-490D-9449-E35715D72DF3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4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86AA67CF-E2A8-41FF-A79B-1DD612BFF685}"/>
              </a:ext>
            </a:extLst>
          </p:cNvPr>
          <p:cNvSpPr/>
          <p:nvPr/>
        </p:nvSpPr>
        <p:spPr>
          <a:xfrm>
            <a:off x="1693924" y="1338606"/>
            <a:ext cx="6102048" cy="2243580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0" name="流程图: 可选过程 19">
            <a:extLst>
              <a:ext uri="{FF2B5EF4-FFF2-40B4-BE49-F238E27FC236}">
                <a16:creationId xmlns:a16="http://schemas.microsoft.com/office/drawing/2014/main" id="{96DFBFB5-C53D-4006-A2E5-91A00918C46B}"/>
              </a:ext>
            </a:extLst>
          </p:cNvPr>
          <p:cNvSpPr/>
          <p:nvPr/>
        </p:nvSpPr>
        <p:spPr>
          <a:xfrm>
            <a:off x="1929489" y="1594225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8001</a:t>
            </a:r>
            <a:endParaRPr lang="zh-CN" altLang="en-US" dirty="0"/>
          </a:p>
        </p:txBody>
      </p: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07998D10-9B2E-4141-A348-0C7918C262B8}"/>
              </a:ext>
            </a:extLst>
          </p:cNvPr>
          <p:cNvSpPr/>
          <p:nvPr/>
        </p:nvSpPr>
        <p:spPr>
          <a:xfrm>
            <a:off x="3971950" y="1594225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8002</a:t>
            </a:r>
            <a:endParaRPr lang="zh-CN" altLang="en-US" dirty="0"/>
          </a:p>
        </p:txBody>
      </p:sp>
      <p:sp>
        <p:nvSpPr>
          <p:cNvPr id="24" name="流程图: 可选过程 23">
            <a:extLst>
              <a:ext uri="{FF2B5EF4-FFF2-40B4-BE49-F238E27FC236}">
                <a16:creationId xmlns:a16="http://schemas.microsoft.com/office/drawing/2014/main" id="{448A6761-4AA5-47C4-9311-31FE0A831788}"/>
              </a:ext>
            </a:extLst>
          </p:cNvPr>
          <p:cNvSpPr/>
          <p:nvPr/>
        </p:nvSpPr>
        <p:spPr>
          <a:xfrm>
            <a:off x="5943605" y="1594225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8003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DE60E7-C786-486D-955E-E19FEBCA88C0}"/>
              </a:ext>
            </a:extLst>
          </p:cNvPr>
          <p:cNvSpPr txBox="1"/>
          <p:nvPr/>
        </p:nvSpPr>
        <p:spPr>
          <a:xfrm>
            <a:off x="3689328" y="895685"/>
            <a:ext cx="203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Redis Cluster </a:t>
            </a:r>
            <a:r>
              <a:rPr lang="zh-CN" altLang="en-US" dirty="0"/>
              <a:t>集群</a:t>
            </a: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20B13562-0079-48FF-A9E2-E8A41A491D1A}"/>
              </a:ext>
            </a:extLst>
          </p:cNvPr>
          <p:cNvSpPr/>
          <p:nvPr/>
        </p:nvSpPr>
        <p:spPr>
          <a:xfrm>
            <a:off x="1933950" y="2684592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8005</a:t>
            </a:r>
            <a:endParaRPr lang="zh-CN" altLang="en-US" dirty="0"/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12CCF505-9BA9-4DD9-94DE-EE4AA7C7E146}"/>
              </a:ext>
            </a:extLst>
          </p:cNvPr>
          <p:cNvSpPr/>
          <p:nvPr/>
        </p:nvSpPr>
        <p:spPr>
          <a:xfrm>
            <a:off x="5952183" y="2684592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8004</a:t>
            </a:r>
            <a:endParaRPr lang="zh-CN" altLang="en-US" dirty="0"/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B7A84814-D575-4D4D-81F0-D8B369023E01}"/>
              </a:ext>
            </a:extLst>
          </p:cNvPr>
          <p:cNvSpPr/>
          <p:nvPr/>
        </p:nvSpPr>
        <p:spPr>
          <a:xfrm>
            <a:off x="3973404" y="2684592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8006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713026C-3D9C-41C7-B981-5620E3D2A1CC}"/>
              </a:ext>
            </a:extLst>
          </p:cNvPr>
          <p:cNvCxnSpPr>
            <a:stCxn id="20" idx="2"/>
            <a:endCxn id="10" idx="0"/>
          </p:cNvCxnSpPr>
          <p:nvPr/>
        </p:nvCxnSpPr>
        <p:spPr>
          <a:xfrm>
            <a:off x="2702487" y="2225821"/>
            <a:ext cx="4461" cy="45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35591E1-8B92-43FB-9B38-9D023AF40A2D}"/>
              </a:ext>
            </a:extLst>
          </p:cNvPr>
          <p:cNvCxnSpPr>
            <a:stCxn id="22" idx="2"/>
            <a:endCxn id="12" idx="0"/>
          </p:cNvCxnSpPr>
          <p:nvPr/>
        </p:nvCxnSpPr>
        <p:spPr>
          <a:xfrm>
            <a:off x="4744948" y="2225821"/>
            <a:ext cx="1454" cy="45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DBB0CED-A14E-4C07-AE4F-7919EC117940}"/>
              </a:ext>
            </a:extLst>
          </p:cNvPr>
          <p:cNvCxnSpPr>
            <a:stCxn id="24" idx="2"/>
            <a:endCxn id="11" idx="0"/>
          </p:cNvCxnSpPr>
          <p:nvPr/>
        </p:nvCxnSpPr>
        <p:spPr>
          <a:xfrm>
            <a:off x="6716603" y="2225821"/>
            <a:ext cx="8578" cy="45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5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80E45E2-4E9B-42FA-9DFA-41B45A3E75FE}"/>
              </a:ext>
            </a:extLst>
          </p:cNvPr>
          <p:cNvSpPr/>
          <p:nvPr/>
        </p:nvSpPr>
        <p:spPr>
          <a:xfrm>
            <a:off x="4779389" y="405351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1E6EC1B-DA35-495E-B607-DC741EB91F42}"/>
              </a:ext>
            </a:extLst>
          </p:cNvPr>
          <p:cNvSpPr/>
          <p:nvPr/>
        </p:nvSpPr>
        <p:spPr>
          <a:xfrm>
            <a:off x="2018906" y="2216869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00CB1B4-FBEF-4507-8BAA-E5331CAB5706}"/>
              </a:ext>
            </a:extLst>
          </p:cNvPr>
          <p:cNvSpPr/>
          <p:nvPr/>
        </p:nvSpPr>
        <p:spPr>
          <a:xfrm>
            <a:off x="4807670" y="2133599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E55AD62-53DD-44F3-98C5-D81A99AA6E78}"/>
              </a:ext>
            </a:extLst>
          </p:cNvPr>
          <p:cNvSpPr/>
          <p:nvPr/>
        </p:nvSpPr>
        <p:spPr>
          <a:xfrm>
            <a:off x="7756692" y="2216868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7E078F8-A2DD-46A6-A466-42900EE13F63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2631649" y="1282397"/>
            <a:ext cx="2327208" cy="93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4A58113-6218-483F-B5AF-DF9D910C0E98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5392132" y="1432874"/>
            <a:ext cx="28281" cy="70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DE8D1C2-FDD2-4ACC-A04A-CD75B2AB7B43}"/>
              </a:ext>
            </a:extLst>
          </p:cNvPr>
          <p:cNvCxnSpPr>
            <a:stCxn id="4" idx="5"/>
            <a:endCxn id="10" idx="0"/>
          </p:cNvCxnSpPr>
          <p:nvPr/>
        </p:nvCxnSpPr>
        <p:spPr>
          <a:xfrm>
            <a:off x="5825406" y="1282397"/>
            <a:ext cx="2544029" cy="93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456935E-1AA1-4B77-AF01-0BDDEDFE60F3}"/>
              </a:ext>
            </a:extLst>
          </p:cNvPr>
          <p:cNvSpPr/>
          <p:nvPr/>
        </p:nvSpPr>
        <p:spPr>
          <a:xfrm>
            <a:off x="5392131" y="4127371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33FAE50-66EB-45FE-AE5D-B2A50CDF35A9}"/>
              </a:ext>
            </a:extLst>
          </p:cNvPr>
          <p:cNvSpPr/>
          <p:nvPr/>
        </p:nvSpPr>
        <p:spPr>
          <a:xfrm>
            <a:off x="2830573" y="4086517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CA02C98-9496-418A-8BC6-E7370D6047A9}"/>
              </a:ext>
            </a:extLst>
          </p:cNvPr>
          <p:cNvSpPr/>
          <p:nvPr/>
        </p:nvSpPr>
        <p:spPr>
          <a:xfrm>
            <a:off x="840554" y="4105372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6DD4F11-D4BC-426E-9DAA-192874C6AE30}"/>
              </a:ext>
            </a:extLst>
          </p:cNvPr>
          <p:cNvCxnSpPr>
            <a:stCxn id="6" idx="3"/>
            <a:endCxn id="22" idx="0"/>
          </p:cNvCxnSpPr>
          <p:nvPr/>
        </p:nvCxnSpPr>
        <p:spPr>
          <a:xfrm flipH="1">
            <a:off x="1453297" y="3093915"/>
            <a:ext cx="745077" cy="101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439D51C-7D73-46E5-9A5B-70C9BDD633D5}"/>
              </a:ext>
            </a:extLst>
          </p:cNvPr>
          <p:cNvCxnSpPr>
            <a:stCxn id="6" idx="5"/>
            <a:endCxn id="20" idx="0"/>
          </p:cNvCxnSpPr>
          <p:nvPr/>
        </p:nvCxnSpPr>
        <p:spPr>
          <a:xfrm>
            <a:off x="3064923" y="3093915"/>
            <a:ext cx="378393" cy="99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DDC664B-E9FB-437F-AF7C-0088D1CD19E5}"/>
              </a:ext>
            </a:extLst>
          </p:cNvPr>
          <p:cNvCxnSpPr>
            <a:stCxn id="8" idx="4"/>
            <a:endCxn id="18" idx="0"/>
          </p:cNvCxnSpPr>
          <p:nvPr/>
        </p:nvCxnSpPr>
        <p:spPr>
          <a:xfrm>
            <a:off x="5420413" y="3161122"/>
            <a:ext cx="584461" cy="96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4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86AA67CF-E2A8-41FF-A79B-1DD612BFF685}"/>
              </a:ext>
            </a:extLst>
          </p:cNvPr>
          <p:cNvSpPr/>
          <p:nvPr/>
        </p:nvSpPr>
        <p:spPr>
          <a:xfrm>
            <a:off x="1693924" y="1338606"/>
            <a:ext cx="6102048" cy="2366128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0" name="流程图: 可选过程 19">
            <a:extLst>
              <a:ext uri="{FF2B5EF4-FFF2-40B4-BE49-F238E27FC236}">
                <a16:creationId xmlns:a16="http://schemas.microsoft.com/office/drawing/2014/main" id="{96DFBFB5-C53D-4006-A2E5-91A00918C46B}"/>
              </a:ext>
            </a:extLst>
          </p:cNvPr>
          <p:cNvSpPr/>
          <p:nvPr/>
        </p:nvSpPr>
        <p:spPr>
          <a:xfrm>
            <a:off x="1929489" y="1594225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8001</a:t>
            </a:r>
            <a:endParaRPr lang="zh-CN" altLang="en-US" dirty="0"/>
          </a:p>
        </p:txBody>
      </p: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07998D10-9B2E-4141-A348-0C7918C262B8}"/>
              </a:ext>
            </a:extLst>
          </p:cNvPr>
          <p:cNvSpPr/>
          <p:nvPr/>
        </p:nvSpPr>
        <p:spPr>
          <a:xfrm>
            <a:off x="3971950" y="1594225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8002</a:t>
            </a:r>
            <a:endParaRPr lang="zh-CN" altLang="en-US" dirty="0"/>
          </a:p>
        </p:txBody>
      </p:sp>
      <p:sp>
        <p:nvSpPr>
          <p:cNvPr id="24" name="流程图: 可选过程 23">
            <a:extLst>
              <a:ext uri="{FF2B5EF4-FFF2-40B4-BE49-F238E27FC236}">
                <a16:creationId xmlns:a16="http://schemas.microsoft.com/office/drawing/2014/main" id="{448A6761-4AA5-47C4-9311-31FE0A831788}"/>
              </a:ext>
            </a:extLst>
          </p:cNvPr>
          <p:cNvSpPr/>
          <p:nvPr/>
        </p:nvSpPr>
        <p:spPr>
          <a:xfrm>
            <a:off x="5943605" y="1594225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8003</a:t>
            </a:r>
            <a:endParaRPr lang="zh-CN" altLang="en-US" dirty="0"/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E3A664C4-0715-4DF4-BA00-0DD3F1E305BD}"/>
              </a:ext>
            </a:extLst>
          </p:cNvPr>
          <p:cNvSpPr/>
          <p:nvPr/>
        </p:nvSpPr>
        <p:spPr>
          <a:xfrm>
            <a:off x="8033092" y="1381026"/>
            <a:ext cx="2155464" cy="2281287"/>
          </a:xfrm>
          <a:prstGeom prst="flowChartProcess">
            <a:avLst/>
          </a:prstGeom>
          <a:noFill/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DE60E7-C786-486D-955E-E19FEBCA88C0}"/>
              </a:ext>
            </a:extLst>
          </p:cNvPr>
          <p:cNvSpPr txBox="1"/>
          <p:nvPr/>
        </p:nvSpPr>
        <p:spPr>
          <a:xfrm>
            <a:off x="4833046" y="450149"/>
            <a:ext cx="203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Redis Cluster </a:t>
            </a:r>
            <a:r>
              <a:rPr lang="zh-CN" altLang="en-US" dirty="0"/>
              <a:t>集群</a:t>
            </a:r>
          </a:p>
        </p:txBody>
      </p:sp>
      <p:sp>
        <p:nvSpPr>
          <p:cNvPr id="27" name="流程图: 可选过程 26">
            <a:extLst>
              <a:ext uri="{FF2B5EF4-FFF2-40B4-BE49-F238E27FC236}">
                <a16:creationId xmlns:a16="http://schemas.microsoft.com/office/drawing/2014/main" id="{FD7EE39C-8B72-4322-924D-679473892524}"/>
              </a:ext>
            </a:extLst>
          </p:cNvPr>
          <p:cNvSpPr/>
          <p:nvPr/>
        </p:nvSpPr>
        <p:spPr>
          <a:xfrm>
            <a:off x="8333169" y="1594225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8007</a:t>
            </a:r>
            <a:endParaRPr lang="zh-CN" altLang="en-US" dirty="0"/>
          </a:p>
        </p:txBody>
      </p:sp>
      <p:sp>
        <p:nvSpPr>
          <p:cNvPr id="29" name="流程图: 可选过程 28">
            <a:extLst>
              <a:ext uri="{FF2B5EF4-FFF2-40B4-BE49-F238E27FC236}">
                <a16:creationId xmlns:a16="http://schemas.microsoft.com/office/drawing/2014/main" id="{83D1F6E5-91AE-43D1-BC22-D13D839F8C57}"/>
              </a:ext>
            </a:extLst>
          </p:cNvPr>
          <p:cNvSpPr/>
          <p:nvPr/>
        </p:nvSpPr>
        <p:spPr>
          <a:xfrm>
            <a:off x="8333169" y="2767862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8008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EA91E2F-2C1E-41E3-8E12-72879C48E536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9106167" y="2225821"/>
            <a:ext cx="0" cy="54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05A5CE31-30A6-49E5-BE41-F7F7F39069DB}"/>
              </a:ext>
            </a:extLst>
          </p:cNvPr>
          <p:cNvSpPr/>
          <p:nvPr/>
        </p:nvSpPr>
        <p:spPr>
          <a:xfrm>
            <a:off x="1366887" y="1036947"/>
            <a:ext cx="9079702" cy="2950592"/>
          </a:xfrm>
          <a:prstGeom prst="flowChartProcess">
            <a:avLst/>
          </a:prstGeom>
          <a:noFill/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E0C901BB-1D01-4DB3-9AA1-416910955DF8}"/>
              </a:ext>
            </a:extLst>
          </p:cNvPr>
          <p:cNvSpPr/>
          <p:nvPr/>
        </p:nvSpPr>
        <p:spPr>
          <a:xfrm>
            <a:off x="197964" y="2422689"/>
            <a:ext cx="1469270" cy="51847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原集群节点</a:t>
            </a: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20B13562-0079-48FF-A9E2-E8A41A491D1A}"/>
              </a:ext>
            </a:extLst>
          </p:cNvPr>
          <p:cNvSpPr/>
          <p:nvPr/>
        </p:nvSpPr>
        <p:spPr>
          <a:xfrm>
            <a:off x="1933950" y="2684592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8005</a:t>
            </a:r>
            <a:endParaRPr lang="zh-CN" altLang="en-US" dirty="0"/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12CCF505-9BA9-4DD9-94DE-EE4AA7C7E146}"/>
              </a:ext>
            </a:extLst>
          </p:cNvPr>
          <p:cNvSpPr/>
          <p:nvPr/>
        </p:nvSpPr>
        <p:spPr>
          <a:xfrm>
            <a:off x="5952183" y="2684592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8004</a:t>
            </a:r>
            <a:endParaRPr lang="zh-CN" altLang="en-US" dirty="0"/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B7A84814-D575-4D4D-81F0-D8B369023E01}"/>
              </a:ext>
            </a:extLst>
          </p:cNvPr>
          <p:cNvSpPr/>
          <p:nvPr/>
        </p:nvSpPr>
        <p:spPr>
          <a:xfrm>
            <a:off x="3973404" y="2684592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8006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713026C-3D9C-41C7-B981-5620E3D2A1CC}"/>
              </a:ext>
            </a:extLst>
          </p:cNvPr>
          <p:cNvCxnSpPr>
            <a:stCxn id="20" idx="2"/>
            <a:endCxn id="10" idx="0"/>
          </p:cNvCxnSpPr>
          <p:nvPr/>
        </p:nvCxnSpPr>
        <p:spPr>
          <a:xfrm>
            <a:off x="2702487" y="2225821"/>
            <a:ext cx="4461" cy="45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35591E1-8B92-43FB-9B38-9D023AF40A2D}"/>
              </a:ext>
            </a:extLst>
          </p:cNvPr>
          <p:cNvCxnSpPr>
            <a:stCxn id="22" idx="2"/>
            <a:endCxn id="12" idx="0"/>
          </p:cNvCxnSpPr>
          <p:nvPr/>
        </p:nvCxnSpPr>
        <p:spPr>
          <a:xfrm>
            <a:off x="4744948" y="2225821"/>
            <a:ext cx="1454" cy="45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DBB0CED-A14E-4C07-AE4F-7919EC117940}"/>
              </a:ext>
            </a:extLst>
          </p:cNvPr>
          <p:cNvCxnSpPr>
            <a:stCxn id="24" idx="2"/>
            <a:endCxn id="11" idx="0"/>
          </p:cNvCxnSpPr>
          <p:nvPr/>
        </p:nvCxnSpPr>
        <p:spPr>
          <a:xfrm>
            <a:off x="6716603" y="2225821"/>
            <a:ext cx="8578" cy="45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箭头: 左 49">
            <a:extLst>
              <a:ext uri="{FF2B5EF4-FFF2-40B4-BE49-F238E27FC236}">
                <a16:creationId xmlns:a16="http://schemas.microsoft.com/office/drawing/2014/main" id="{F1ED2F0D-3EF1-4F7D-9B4A-5673BFA9925F}"/>
              </a:ext>
            </a:extLst>
          </p:cNvPr>
          <p:cNvSpPr/>
          <p:nvPr/>
        </p:nvSpPr>
        <p:spPr>
          <a:xfrm>
            <a:off x="10229769" y="2422689"/>
            <a:ext cx="1385742" cy="518474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新增节点</a:t>
            </a:r>
          </a:p>
        </p:txBody>
      </p:sp>
    </p:spTree>
    <p:extLst>
      <p:ext uri="{BB962C8B-B14F-4D97-AF65-F5344CB8AC3E}">
        <p14:creationId xmlns:p14="http://schemas.microsoft.com/office/powerpoint/2010/main" val="408573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AE0D8BEE-F469-43CF-BDEA-C7794BF01D83}"/>
              </a:ext>
            </a:extLst>
          </p:cNvPr>
          <p:cNvSpPr/>
          <p:nvPr/>
        </p:nvSpPr>
        <p:spPr>
          <a:xfrm>
            <a:off x="1857519" y="939905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Keys</a:t>
            </a:r>
            <a:endParaRPr lang="zh-CN" altLang="en-US" dirty="0"/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B239F7C3-EF4F-456D-B7F9-D1A663024601}"/>
              </a:ext>
            </a:extLst>
          </p:cNvPr>
          <p:cNvSpPr/>
          <p:nvPr/>
        </p:nvSpPr>
        <p:spPr>
          <a:xfrm>
            <a:off x="1861388" y="2206967"/>
            <a:ext cx="1545996" cy="6315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Hash(key)</a:t>
            </a:r>
            <a:endParaRPr lang="zh-CN" altLang="en-US" dirty="0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B058A540-8CDC-4F1D-91C3-03EBF6338A98}"/>
              </a:ext>
            </a:extLst>
          </p:cNvPr>
          <p:cNvSpPr/>
          <p:nvPr/>
        </p:nvSpPr>
        <p:spPr>
          <a:xfrm>
            <a:off x="4053892" y="1583703"/>
            <a:ext cx="1828432" cy="6315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0~5460</a:t>
            </a:r>
            <a:endParaRPr lang="zh-CN" altLang="en-US" dirty="0"/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86AA67CF-E2A8-41FF-A79B-1DD612BFF685}"/>
              </a:ext>
            </a:extLst>
          </p:cNvPr>
          <p:cNvSpPr/>
          <p:nvPr/>
        </p:nvSpPr>
        <p:spPr>
          <a:xfrm>
            <a:off x="3805721" y="707010"/>
            <a:ext cx="4452159" cy="4034672"/>
          </a:xfrm>
          <a:prstGeom prst="flowChartProcess">
            <a:avLst/>
          </a:prstGeom>
          <a:noFill/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5A5D24-5EFE-49F3-9779-777AC1D9B31D}"/>
              </a:ext>
            </a:extLst>
          </p:cNvPr>
          <p:cNvSpPr txBox="1"/>
          <p:nvPr/>
        </p:nvSpPr>
        <p:spPr>
          <a:xfrm>
            <a:off x="5496194" y="838986"/>
            <a:ext cx="203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Redis Cluster</a:t>
            </a:r>
            <a:endParaRPr lang="zh-CN" altLang="en-US" dirty="0"/>
          </a:p>
        </p:txBody>
      </p:sp>
      <p:sp>
        <p:nvSpPr>
          <p:cNvPr id="16" name="流程图: 可选过程 15">
            <a:extLst>
              <a:ext uri="{FF2B5EF4-FFF2-40B4-BE49-F238E27FC236}">
                <a16:creationId xmlns:a16="http://schemas.microsoft.com/office/drawing/2014/main" id="{08853C5A-D856-4F4A-9DCD-0FE4F36434EF}"/>
              </a:ext>
            </a:extLst>
          </p:cNvPr>
          <p:cNvSpPr/>
          <p:nvPr/>
        </p:nvSpPr>
        <p:spPr>
          <a:xfrm>
            <a:off x="4053891" y="2735820"/>
            <a:ext cx="1828433" cy="6315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5461~10922</a:t>
            </a:r>
            <a:endParaRPr lang="zh-CN" altLang="en-US" dirty="0"/>
          </a:p>
        </p:txBody>
      </p: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985F055A-2045-4500-A5B5-DFB0170D3399}"/>
              </a:ext>
            </a:extLst>
          </p:cNvPr>
          <p:cNvSpPr/>
          <p:nvPr/>
        </p:nvSpPr>
        <p:spPr>
          <a:xfrm>
            <a:off x="4053892" y="3887937"/>
            <a:ext cx="1828434" cy="6315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10923~16383</a:t>
            </a:r>
            <a:endParaRPr lang="zh-CN" altLang="en-US" dirty="0"/>
          </a:p>
        </p:txBody>
      </p:sp>
      <p:sp>
        <p:nvSpPr>
          <p:cNvPr id="20" name="流程图: 可选过程 19">
            <a:extLst>
              <a:ext uri="{FF2B5EF4-FFF2-40B4-BE49-F238E27FC236}">
                <a16:creationId xmlns:a16="http://schemas.microsoft.com/office/drawing/2014/main" id="{96DFBFB5-C53D-4006-A2E5-91A00918C46B}"/>
              </a:ext>
            </a:extLst>
          </p:cNvPr>
          <p:cNvSpPr/>
          <p:nvPr/>
        </p:nvSpPr>
        <p:spPr>
          <a:xfrm>
            <a:off x="6309678" y="1575371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07998D10-9B2E-4141-A348-0C7918C262B8}"/>
              </a:ext>
            </a:extLst>
          </p:cNvPr>
          <p:cNvSpPr/>
          <p:nvPr/>
        </p:nvSpPr>
        <p:spPr>
          <a:xfrm>
            <a:off x="6309678" y="2749008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24" name="流程图: 可选过程 23">
            <a:extLst>
              <a:ext uri="{FF2B5EF4-FFF2-40B4-BE49-F238E27FC236}">
                <a16:creationId xmlns:a16="http://schemas.microsoft.com/office/drawing/2014/main" id="{448A6761-4AA5-47C4-9311-31FE0A831788}"/>
              </a:ext>
            </a:extLst>
          </p:cNvPr>
          <p:cNvSpPr/>
          <p:nvPr/>
        </p:nvSpPr>
        <p:spPr>
          <a:xfrm>
            <a:off x="6297105" y="3889031"/>
            <a:ext cx="1545996" cy="63159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454505F-D796-47CA-B067-B390EBE543F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630517" y="1571501"/>
            <a:ext cx="3869" cy="63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2C2BDEF-0059-45E0-BD1B-931AA91615A0}"/>
              </a:ext>
            </a:extLst>
          </p:cNvPr>
          <p:cNvCxnSpPr>
            <a:stCxn id="5" idx="3"/>
          </p:cNvCxnSpPr>
          <p:nvPr/>
        </p:nvCxnSpPr>
        <p:spPr>
          <a:xfrm>
            <a:off x="3407384" y="2522765"/>
            <a:ext cx="39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3038977-4569-4DCB-B7F4-807E4CBDB89C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5882324" y="1891169"/>
            <a:ext cx="427354" cy="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F026705-7518-4C05-81C7-E69D079375D2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>
            <a:off x="5882324" y="3051618"/>
            <a:ext cx="427354" cy="1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7A03017-560B-4F3F-B8FE-DBF052248847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>
            <a:off x="5882326" y="4203735"/>
            <a:ext cx="414779" cy="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05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1501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697018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/>
              <a:t>nodes_7000</a:t>
            </a:r>
          </a:p>
          <a:p>
            <a:pPr algn="ctr"/>
            <a:r>
              <a:rPr lang="en-US" altLang="zh-CN" dirty="0"/>
              <a:t>nodes_7001</a:t>
            </a:r>
          </a:p>
          <a:p>
            <a:pPr algn="ctr"/>
            <a:r>
              <a:rPr lang="en-US" altLang="zh-CN" dirty="0"/>
              <a:t>nodes_7002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43963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2</a:t>
            </a:r>
          </a:p>
          <a:p>
            <a:pPr algn="ctr"/>
            <a:r>
              <a:rPr lang="en-US" altLang="zh-CN" dirty="0"/>
              <a:t>nodes_7003</a:t>
            </a:r>
          </a:p>
          <a:p>
            <a:pPr algn="ctr"/>
            <a:r>
              <a:rPr lang="en-US" altLang="zh-CN" dirty="0"/>
              <a:t>nodes_7004</a:t>
            </a:r>
          </a:p>
          <a:p>
            <a:pPr algn="ctr"/>
            <a:r>
              <a:rPr lang="en-US" altLang="zh-CN" dirty="0"/>
              <a:t>nodes_7005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200073" y="2359891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200073" y="3001819"/>
            <a:ext cx="1343890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90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697019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nodes-8001</a:t>
            </a:r>
          </a:p>
        </p:txBody>
      </p:sp>
      <p:cxnSp>
        <p:nvCxnSpPr>
          <p:cNvPr id="11" name="直接箭头连接符 10"/>
          <p:cNvCxnSpPr>
            <a:cxnSpLocks/>
            <a:stCxn id="10" idx="1"/>
            <a:endCxn id="6" idx="3"/>
          </p:cNvCxnSpPr>
          <p:nvPr/>
        </p:nvCxnSpPr>
        <p:spPr>
          <a:xfrm flipH="1">
            <a:off x="4364610" y="1436540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5">
            <a:extLst>
              <a:ext uri="{FF2B5EF4-FFF2-40B4-BE49-F238E27FC236}">
                <a16:creationId xmlns:a16="http://schemas.microsoft.com/office/drawing/2014/main" id="{8B51992F-4099-4899-9806-F0CDB115202B}"/>
              </a:ext>
            </a:extLst>
          </p:cNvPr>
          <p:cNvSpPr/>
          <p:nvPr/>
        </p:nvSpPr>
        <p:spPr>
          <a:xfrm>
            <a:off x="4912173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nodes-8005</a:t>
            </a:r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89F857DB-3D9B-43F9-A7B2-026E9D2AB3DE}"/>
              </a:ext>
            </a:extLst>
          </p:cNvPr>
          <p:cNvSpPr/>
          <p:nvPr/>
        </p:nvSpPr>
        <p:spPr>
          <a:xfrm>
            <a:off x="2697019" y="2309042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nodes-8002</a:t>
            </a:r>
          </a:p>
        </p:txBody>
      </p:sp>
      <p:sp>
        <p:nvSpPr>
          <p:cNvPr id="13" name="圆角矩形 5">
            <a:extLst>
              <a:ext uri="{FF2B5EF4-FFF2-40B4-BE49-F238E27FC236}">
                <a16:creationId xmlns:a16="http://schemas.microsoft.com/office/drawing/2014/main" id="{C43E73D0-BB37-4491-945F-39CAE62FEFD8}"/>
              </a:ext>
            </a:extLst>
          </p:cNvPr>
          <p:cNvSpPr/>
          <p:nvPr/>
        </p:nvSpPr>
        <p:spPr>
          <a:xfrm>
            <a:off x="4862518" y="2309042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nodes-8006</a:t>
            </a:r>
          </a:p>
        </p:txBody>
      </p:sp>
      <p:sp>
        <p:nvSpPr>
          <p:cNvPr id="14" name="圆角矩形 5">
            <a:extLst>
              <a:ext uri="{FF2B5EF4-FFF2-40B4-BE49-F238E27FC236}">
                <a16:creationId xmlns:a16="http://schemas.microsoft.com/office/drawing/2014/main" id="{E394C0F4-2783-4896-BEBE-BBDE45046630}"/>
              </a:ext>
            </a:extLst>
          </p:cNvPr>
          <p:cNvSpPr/>
          <p:nvPr/>
        </p:nvSpPr>
        <p:spPr>
          <a:xfrm>
            <a:off x="2697019" y="354186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Nodes=8003</a:t>
            </a:r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943B77B6-6500-4029-B3BD-F8FF45B7AD0C}"/>
              </a:ext>
            </a:extLst>
          </p:cNvPr>
          <p:cNvSpPr/>
          <p:nvPr/>
        </p:nvSpPr>
        <p:spPr>
          <a:xfrm>
            <a:off x="4862517" y="3495722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nodes-8004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7171E8C-71E8-4FDE-B6BA-EED098CB5965}"/>
              </a:ext>
            </a:extLst>
          </p:cNvPr>
          <p:cNvCxnSpPr>
            <a:cxnSpLocks/>
          </p:cNvCxnSpPr>
          <p:nvPr/>
        </p:nvCxnSpPr>
        <p:spPr>
          <a:xfrm flipH="1">
            <a:off x="4364609" y="2649978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3EE15EB-2A67-4CE3-A302-5D3901B8EC79}"/>
              </a:ext>
            </a:extLst>
          </p:cNvPr>
          <p:cNvCxnSpPr>
            <a:cxnSpLocks/>
          </p:cNvCxnSpPr>
          <p:nvPr/>
        </p:nvCxnSpPr>
        <p:spPr>
          <a:xfrm flipH="1">
            <a:off x="4364609" y="3877559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29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697019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nodes_7001</a:t>
            </a:r>
          </a:p>
        </p:txBody>
      </p:sp>
      <p:cxnSp>
        <p:nvCxnSpPr>
          <p:cNvPr id="11" name="直接箭头连接符 10"/>
          <p:cNvCxnSpPr>
            <a:cxnSpLocks/>
            <a:stCxn id="10" idx="1"/>
            <a:endCxn id="6" idx="3"/>
          </p:cNvCxnSpPr>
          <p:nvPr/>
        </p:nvCxnSpPr>
        <p:spPr>
          <a:xfrm flipH="1">
            <a:off x="4364610" y="1436540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5">
            <a:extLst>
              <a:ext uri="{FF2B5EF4-FFF2-40B4-BE49-F238E27FC236}">
                <a16:creationId xmlns:a16="http://schemas.microsoft.com/office/drawing/2014/main" id="{8B51992F-4099-4899-9806-F0CDB115202B}"/>
              </a:ext>
            </a:extLst>
          </p:cNvPr>
          <p:cNvSpPr/>
          <p:nvPr/>
        </p:nvSpPr>
        <p:spPr>
          <a:xfrm>
            <a:off x="4912173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nodes_7004</a:t>
            </a:r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89F857DB-3D9B-43F9-A7B2-026E9D2AB3DE}"/>
              </a:ext>
            </a:extLst>
          </p:cNvPr>
          <p:cNvSpPr/>
          <p:nvPr/>
        </p:nvSpPr>
        <p:spPr>
          <a:xfrm>
            <a:off x="2697019" y="2309042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nodes_7002</a:t>
            </a:r>
          </a:p>
        </p:txBody>
      </p:sp>
      <p:sp>
        <p:nvSpPr>
          <p:cNvPr id="13" name="圆角矩形 5">
            <a:extLst>
              <a:ext uri="{FF2B5EF4-FFF2-40B4-BE49-F238E27FC236}">
                <a16:creationId xmlns:a16="http://schemas.microsoft.com/office/drawing/2014/main" id="{C43E73D0-BB37-4491-945F-39CAE62FEFD8}"/>
              </a:ext>
            </a:extLst>
          </p:cNvPr>
          <p:cNvSpPr/>
          <p:nvPr/>
        </p:nvSpPr>
        <p:spPr>
          <a:xfrm>
            <a:off x="4862518" y="2309042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nodes_7005</a:t>
            </a:r>
          </a:p>
        </p:txBody>
      </p:sp>
      <p:sp>
        <p:nvSpPr>
          <p:cNvPr id="14" name="圆角矩形 5">
            <a:extLst>
              <a:ext uri="{FF2B5EF4-FFF2-40B4-BE49-F238E27FC236}">
                <a16:creationId xmlns:a16="http://schemas.microsoft.com/office/drawing/2014/main" id="{E394C0F4-2783-4896-BEBE-BBDE45046630}"/>
              </a:ext>
            </a:extLst>
          </p:cNvPr>
          <p:cNvSpPr/>
          <p:nvPr/>
        </p:nvSpPr>
        <p:spPr>
          <a:xfrm>
            <a:off x="2697019" y="354186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nodes_7003</a:t>
            </a:r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943B77B6-6500-4029-B3BD-F8FF45B7AD0C}"/>
              </a:ext>
            </a:extLst>
          </p:cNvPr>
          <p:cNvSpPr/>
          <p:nvPr/>
        </p:nvSpPr>
        <p:spPr>
          <a:xfrm>
            <a:off x="4862517" y="3495722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nodes_7006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7171E8C-71E8-4FDE-B6BA-EED098CB5965}"/>
              </a:ext>
            </a:extLst>
          </p:cNvPr>
          <p:cNvCxnSpPr>
            <a:cxnSpLocks/>
          </p:cNvCxnSpPr>
          <p:nvPr/>
        </p:nvCxnSpPr>
        <p:spPr>
          <a:xfrm flipH="1">
            <a:off x="4364609" y="2649978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3EE15EB-2A67-4CE3-A302-5D3901B8EC79}"/>
              </a:ext>
            </a:extLst>
          </p:cNvPr>
          <p:cNvCxnSpPr>
            <a:cxnSpLocks/>
          </p:cNvCxnSpPr>
          <p:nvPr/>
        </p:nvCxnSpPr>
        <p:spPr>
          <a:xfrm flipH="1">
            <a:off x="4364609" y="3877559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18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339128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>
            <a:cxnSpLocks/>
            <a:endCxn id="5" idx="0"/>
          </p:cNvCxnSpPr>
          <p:nvPr/>
        </p:nvCxnSpPr>
        <p:spPr>
          <a:xfrm>
            <a:off x="4944234" y="2010871"/>
            <a:ext cx="16651" cy="69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36562E-F97E-4F14-B6A3-EBB929CA7F0C}"/>
              </a:ext>
            </a:extLst>
          </p:cNvPr>
          <p:cNvSpPr/>
          <p:nvPr/>
        </p:nvSpPr>
        <p:spPr>
          <a:xfrm>
            <a:off x="4183582" y="1462635"/>
            <a:ext cx="1554611" cy="5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136413-3DE7-457A-81C6-65AA5622366D}"/>
              </a:ext>
            </a:extLst>
          </p:cNvPr>
          <p:cNvSpPr/>
          <p:nvPr/>
        </p:nvSpPr>
        <p:spPr>
          <a:xfrm>
            <a:off x="4183581" y="2710832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AF7F4-A54C-4B13-A103-1E96ED94456E}"/>
              </a:ext>
            </a:extLst>
          </p:cNvPr>
          <p:cNvSpPr/>
          <p:nvPr/>
        </p:nvSpPr>
        <p:spPr>
          <a:xfrm>
            <a:off x="2738685" y="3983974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3FEB3-1275-476A-9165-102E34B91750}"/>
              </a:ext>
            </a:extLst>
          </p:cNvPr>
          <p:cNvSpPr/>
          <p:nvPr/>
        </p:nvSpPr>
        <p:spPr>
          <a:xfrm>
            <a:off x="5437842" y="3983973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Web-server2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BC6092A-CDA2-4FA5-A431-21ACB060D2D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515989" y="3204446"/>
            <a:ext cx="1444896" cy="77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919646-C549-4636-8954-1D20494412C0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960885" y="3204446"/>
            <a:ext cx="1254261" cy="77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B78CCAC-2274-4267-B9B8-E807D498D219}"/>
              </a:ext>
            </a:extLst>
          </p:cNvPr>
          <p:cNvSpPr/>
          <p:nvPr/>
        </p:nvSpPr>
        <p:spPr>
          <a:xfrm>
            <a:off x="2876719" y="4587500"/>
            <a:ext cx="1197622" cy="3520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7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ddddd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815" y="1094040"/>
            <a:ext cx="9144000" cy="5339128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>
            <a:cxnSpLocks/>
            <a:stCxn id="4" idx="2"/>
            <a:endCxn id="5" idx="0"/>
          </p:cNvCxnSpPr>
          <p:nvPr/>
        </p:nvCxnSpPr>
        <p:spPr>
          <a:xfrm flipH="1">
            <a:off x="4944700" y="1745318"/>
            <a:ext cx="2" cy="44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36562E-F97E-4F14-B6A3-EBB929CA7F0C}"/>
              </a:ext>
            </a:extLst>
          </p:cNvPr>
          <p:cNvSpPr/>
          <p:nvPr/>
        </p:nvSpPr>
        <p:spPr>
          <a:xfrm>
            <a:off x="4167396" y="1197082"/>
            <a:ext cx="1554611" cy="5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136413-3DE7-457A-81C6-65AA5622366D}"/>
              </a:ext>
            </a:extLst>
          </p:cNvPr>
          <p:cNvSpPr/>
          <p:nvPr/>
        </p:nvSpPr>
        <p:spPr>
          <a:xfrm>
            <a:off x="4167396" y="2188896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AF7F4-A54C-4B13-A103-1E96ED94456E}"/>
              </a:ext>
            </a:extLst>
          </p:cNvPr>
          <p:cNvSpPr/>
          <p:nvPr/>
        </p:nvSpPr>
        <p:spPr>
          <a:xfrm>
            <a:off x="2766539" y="3322116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3FEB3-1275-476A-9165-102E34B91750}"/>
              </a:ext>
            </a:extLst>
          </p:cNvPr>
          <p:cNvSpPr/>
          <p:nvPr/>
        </p:nvSpPr>
        <p:spPr>
          <a:xfrm>
            <a:off x="5613028" y="3353120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Web-server2</a:t>
            </a:r>
            <a:endParaRPr lang="zh-CN" altLang="en-US" dirty="0"/>
          </a:p>
        </p:txBody>
      </p:sp>
      <p:cxnSp>
        <p:nvCxnSpPr>
          <p:cNvPr id="17" name="直接箭头连接符 16" descr="aaaaa">
            <a:extLst>
              <a:ext uri="{FF2B5EF4-FFF2-40B4-BE49-F238E27FC236}">
                <a16:creationId xmlns:a16="http://schemas.microsoft.com/office/drawing/2014/main" id="{FBC6092A-CDA2-4FA5-A431-21ACB060D2D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543843" y="2682510"/>
            <a:ext cx="1400857" cy="63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919646-C549-4636-8954-1D20494412C0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4944700" y="2682510"/>
            <a:ext cx="1445632" cy="67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B78CCAC-2274-4267-B9B8-E807D498D219}"/>
              </a:ext>
            </a:extLst>
          </p:cNvPr>
          <p:cNvSpPr/>
          <p:nvPr/>
        </p:nvSpPr>
        <p:spPr>
          <a:xfrm>
            <a:off x="2674417" y="4102829"/>
            <a:ext cx="1197622" cy="3520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EF94B17-F15C-40C1-8710-AE5FC4975EFE}"/>
              </a:ext>
            </a:extLst>
          </p:cNvPr>
          <p:cNvSpPr/>
          <p:nvPr/>
        </p:nvSpPr>
        <p:spPr>
          <a:xfrm>
            <a:off x="6491013" y="4018347"/>
            <a:ext cx="1197622" cy="3520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 descr="同步&#10;">
            <a:extLst>
              <a:ext uri="{FF2B5EF4-FFF2-40B4-BE49-F238E27FC236}">
                <a16:creationId xmlns:a16="http://schemas.microsoft.com/office/drawing/2014/main" id="{098DFA51-08D1-4B02-B64E-03BAF55D51B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4321146" y="3568923"/>
            <a:ext cx="1291882" cy="31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2C4231B-1749-4E5B-9DAF-FED10C652FB9}"/>
              </a:ext>
            </a:extLst>
          </p:cNvPr>
          <p:cNvSpPr/>
          <p:nvPr/>
        </p:nvSpPr>
        <p:spPr>
          <a:xfrm>
            <a:off x="4668538" y="3116575"/>
            <a:ext cx="750840" cy="339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同步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779AD-8D84-4718-BACB-C6CD4DE97C8D}"/>
              </a:ext>
            </a:extLst>
          </p:cNvPr>
          <p:cNvSpPr/>
          <p:nvPr/>
        </p:nvSpPr>
        <p:spPr>
          <a:xfrm>
            <a:off x="4112909" y="4769741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cxnSp>
        <p:nvCxnSpPr>
          <p:cNvPr id="27" name="直接箭头连接符 26" descr="aaaaa">
            <a:extLst>
              <a:ext uri="{FF2B5EF4-FFF2-40B4-BE49-F238E27FC236}">
                <a16:creationId xmlns:a16="http://schemas.microsoft.com/office/drawing/2014/main" id="{7E1B333C-9742-4F6E-8FFB-BD1A505C7DE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543843" y="3815729"/>
            <a:ext cx="1358241" cy="95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 descr="aaaaa">
            <a:extLst>
              <a:ext uri="{FF2B5EF4-FFF2-40B4-BE49-F238E27FC236}">
                <a16:creationId xmlns:a16="http://schemas.microsoft.com/office/drawing/2014/main" id="{8FD02F98-2530-4EA0-B340-B27A162533E1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4890213" y="3846734"/>
            <a:ext cx="1500119" cy="92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6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697019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开始事务</a:t>
            </a:r>
            <a:endParaRPr lang="en-US" altLang="zh-CN" dirty="0"/>
          </a:p>
        </p:txBody>
      </p:sp>
      <p:sp>
        <p:nvSpPr>
          <p:cNvPr id="10" name="圆角矩形 5">
            <a:extLst>
              <a:ext uri="{FF2B5EF4-FFF2-40B4-BE49-F238E27FC236}">
                <a16:creationId xmlns:a16="http://schemas.microsoft.com/office/drawing/2014/main" id="{8B51992F-4099-4899-9806-F0CDB115202B}"/>
              </a:ext>
            </a:extLst>
          </p:cNvPr>
          <p:cNvSpPr/>
          <p:nvPr/>
        </p:nvSpPr>
        <p:spPr>
          <a:xfrm>
            <a:off x="4912173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命令入队</a:t>
            </a:r>
            <a:endParaRPr lang="en-US" altLang="zh-CN" dirty="0"/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89F857DB-3D9B-43F9-A7B2-026E9D2AB3DE}"/>
              </a:ext>
            </a:extLst>
          </p:cNvPr>
          <p:cNvSpPr/>
          <p:nvPr/>
        </p:nvSpPr>
        <p:spPr>
          <a:xfrm>
            <a:off x="7127327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执行事务</a:t>
            </a:r>
            <a:endParaRPr lang="en-US" altLang="zh-CN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5BAFAAF-52AA-4533-BFD9-6CC16A7336F6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364610" y="1436540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3F9ECF9-DE3A-4762-9498-8739BD08B072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579764" y="1436540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5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138</Words>
  <Application>Microsoft Office PowerPoint</Application>
  <PresentationFormat>宽屏</PresentationFormat>
  <Paragraphs>96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xinping</dc:creator>
  <cp:lastModifiedBy>wu wang</cp:lastModifiedBy>
  <cp:revision>62</cp:revision>
  <dcterms:created xsi:type="dcterms:W3CDTF">2018-01-08T19:56:52Z</dcterms:created>
  <dcterms:modified xsi:type="dcterms:W3CDTF">2020-08-12T09:34:58Z</dcterms:modified>
</cp:coreProperties>
</file>