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3" r:id="rId5"/>
    <p:sldId id="257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3T00:42:25.77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5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D748-3C2A-490D-9449-E35715D72DF3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4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AE0D8BEE-F469-43CF-BDEA-C7794BF01D83}"/>
              </a:ext>
            </a:extLst>
          </p:cNvPr>
          <p:cNvSpPr/>
          <p:nvPr/>
        </p:nvSpPr>
        <p:spPr>
          <a:xfrm>
            <a:off x="1857519" y="939905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Keys</a:t>
            </a:r>
            <a:endParaRPr lang="zh-CN" altLang="en-US" dirty="0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B239F7C3-EF4F-456D-B7F9-D1A663024601}"/>
              </a:ext>
            </a:extLst>
          </p:cNvPr>
          <p:cNvSpPr/>
          <p:nvPr/>
        </p:nvSpPr>
        <p:spPr>
          <a:xfrm>
            <a:off x="1861388" y="2206967"/>
            <a:ext cx="1545996" cy="6315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Hash(key)</a:t>
            </a:r>
            <a:endParaRPr lang="zh-CN" altLang="en-US" dirty="0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B058A540-8CDC-4F1D-91C3-03EBF6338A98}"/>
              </a:ext>
            </a:extLst>
          </p:cNvPr>
          <p:cNvSpPr/>
          <p:nvPr/>
        </p:nvSpPr>
        <p:spPr>
          <a:xfrm>
            <a:off x="4053892" y="1583703"/>
            <a:ext cx="1828432" cy="6315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0~5460</a:t>
            </a:r>
            <a:endParaRPr lang="zh-CN" altLang="en-US" dirty="0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86AA67CF-E2A8-41FF-A79B-1DD612BFF685}"/>
              </a:ext>
            </a:extLst>
          </p:cNvPr>
          <p:cNvSpPr/>
          <p:nvPr/>
        </p:nvSpPr>
        <p:spPr>
          <a:xfrm>
            <a:off x="3805721" y="707010"/>
            <a:ext cx="4452159" cy="4034672"/>
          </a:xfrm>
          <a:prstGeom prst="flowChartProcess">
            <a:avLst/>
          </a:prstGeom>
          <a:noFill/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5A5D24-5EFE-49F3-9779-777AC1D9B31D}"/>
              </a:ext>
            </a:extLst>
          </p:cNvPr>
          <p:cNvSpPr txBox="1"/>
          <p:nvPr/>
        </p:nvSpPr>
        <p:spPr>
          <a:xfrm>
            <a:off x="5496194" y="838986"/>
            <a:ext cx="203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Redis Cluster</a:t>
            </a:r>
            <a:endParaRPr lang="zh-CN" altLang="en-US" dirty="0"/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08853C5A-D856-4F4A-9DCD-0FE4F36434EF}"/>
              </a:ext>
            </a:extLst>
          </p:cNvPr>
          <p:cNvSpPr/>
          <p:nvPr/>
        </p:nvSpPr>
        <p:spPr>
          <a:xfrm>
            <a:off x="4053891" y="2735820"/>
            <a:ext cx="1828433" cy="6315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5461~10922</a:t>
            </a:r>
            <a:endParaRPr lang="zh-CN" altLang="en-US" dirty="0"/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985F055A-2045-4500-A5B5-DFB0170D3399}"/>
              </a:ext>
            </a:extLst>
          </p:cNvPr>
          <p:cNvSpPr/>
          <p:nvPr/>
        </p:nvSpPr>
        <p:spPr>
          <a:xfrm>
            <a:off x="4053892" y="3887937"/>
            <a:ext cx="1828434" cy="6315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10923~16383</a:t>
            </a:r>
            <a:endParaRPr lang="zh-CN" altLang="en-US" dirty="0"/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96DFBFB5-C53D-4006-A2E5-91A00918C46B}"/>
              </a:ext>
            </a:extLst>
          </p:cNvPr>
          <p:cNvSpPr/>
          <p:nvPr/>
        </p:nvSpPr>
        <p:spPr>
          <a:xfrm>
            <a:off x="6309678" y="1575371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07998D10-9B2E-4141-A348-0C7918C262B8}"/>
              </a:ext>
            </a:extLst>
          </p:cNvPr>
          <p:cNvSpPr/>
          <p:nvPr/>
        </p:nvSpPr>
        <p:spPr>
          <a:xfrm>
            <a:off x="6309678" y="2749008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448A6761-4AA5-47C4-9311-31FE0A831788}"/>
              </a:ext>
            </a:extLst>
          </p:cNvPr>
          <p:cNvSpPr/>
          <p:nvPr/>
        </p:nvSpPr>
        <p:spPr>
          <a:xfrm>
            <a:off x="6297105" y="3889031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54505F-D796-47CA-B067-B390EBE543F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630517" y="1571501"/>
            <a:ext cx="3869" cy="63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2C2BDEF-0059-45E0-BD1B-931AA91615A0}"/>
              </a:ext>
            </a:extLst>
          </p:cNvPr>
          <p:cNvCxnSpPr>
            <a:stCxn id="5" idx="3"/>
          </p:cNvCxnSpPr>
          <p:nvPr/>
        </p:nvCxnSpPr>
        <p:spPr>
          <a:xfrm>
            <a:off x="3407384" y="2522765"/>
            <a:ext cx="39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3038977-4569-4DCB-B7F4-807E4CBDB89C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5882324" y="1891169"/>
            <a:ext cx="427354" cy="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F026705-7518-4C05-81C7-E69D079375D2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5882324" y="3051618"/>
            <a:ext cx="427354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7A03017-560B-4F3F-B8FE-DBF052248847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5882326" y="4203735"/>
            <a:ext cx="414779" cy="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5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7018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/>
              <a:t>nodes_7000</a:t>
            </a:r>
          </a:p>
          <a:p>
            <a:pPr algn="ctr"/>
            <a:r>
              <a:rPr lang="en-US" altLang="zh-CN" dirty="0"/>
              <a:t>nodes_7001</a:t>
            </a:r>
          </a:p>
          <a:p>
            <a:pPr algn="ctr"/>
            <a:r>
              <a:rPr lang="en-US" altLang="zh-CN" dirty="0"/>
              <a:t>nodes_7002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3963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2</a:t>
            </a:r>
          </a:p>
          <a:p>
            <a:pPr algn="ctr"/>
            <a:r>
              <a:rPr lang="en-US" altLang="zh-CN" dirty="0"/>
              <a:t>nodes_7003</a:t>
            </a:r>
          </a:p>
          <a:p>
            <a:pPr algn="ctr"/>
            <a:r>
              <a:rPr lang="en-US" altLang="zh-CN" dirty="0"/>
              <a:t>nodes_7004</a:t>
            </a:r>
          </a:p>
          <a:p>
            <a:pPr algn="ctr"/>
            <a:r>
              <a:rPr lang="en-US" altLang="zh-CN" dirty="0"/>
              <a:t>nodes_7005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00073" y="2359891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200073" y="3001819"/>
            <a:ext cx="134389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0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97019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nodes-8001</a:t>
            </a:r>
          </a:p>
        </p:txBody>
      </p:sp>
      <p:cxnSp>
        <p:nvCxnSpPr>
          <p:cNvPr id="11" name="直接箭头连接符 10"/>
          <p:cNvCxnSpPr>
            <a:cxnSpLocks/>
            <a:stCxn id="10" idx="1"/>
            <a:endCxn id="6" idx="3"/>
          </p:cNvCxnSpPr>
          <p:nvPr/>
        </p:nvCxnSpPr>
        <p:spPr>
          <a:xfrm flipH="1">
            <a:off x="4364610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5">
            <a:extLst>
              <a:ext uri="{FF2B5EF4-FFF2-40B4-BE49-F238E27FC236}">
                <a16:creationId xmlns:a16="http://schemas.microsoft.com/office/drawing/2014/main" id="{8B51992F-4099-4899-9806-F0CDB115202B}"/>
              </a:ext>
            </a:extLst>
          </p:cNvPr>
          <p:cNvSpPr/>
          <p:nvPr/>
        </p:nvSpPr>
        <p:spPr>
          <a:xfrm>
            <a:off x="4912173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nodes-8005</a:t>
            </a: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89F857DB-3D9B-43F9-A7B2-026E9D2AB3DE}"/>
              </a:ext>
            </a:extLst>
          </p:cNvPr>
          <p:cNvSpPr/>
          <p:nvPr/>
        </p:nvSpPr>
        <p:spPr>
          <a:xfrm>
            <a:off x="2697019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nodes-8002</a:t>
            </a:r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C43E73D0-BB37-4491-945F-39CAE62FEFD8}"/>
              </a:ext>
            </a:extLst>
          </p:cNvPr>
          <p:cNvSpPr/>
          <p:nvPr/>
        </p:nvSpPr>
        <p:spPr>
          <a:xfrm>
            <a:off x="4862518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nodes-8006</a:t>
            </a:r>
          </a:p>
        </p:txBody>
      </p:sp>
      <p:sp>
        <p:nvSpPr>
          <p:cNvPr id="14" name="圆角矩形 5">
            <a:extLst>
              <a:ext uri="{FF2B5EF4-FFF2-40B4-BE49-F238E27FC236}">
                <a16:creationId xmlns:a16="http://schemas.microsoft.com/office/drawing/2014/main" id="{E394C0F4-2783-4896-BEBE-BBDE45046630}"/>
              </a:ext>
            </a:extLst>
          </p:cNvPr>
          <p:cNvSpPr/>
          <p:nvPr/>
        </p:nvSpPr>
        <p:spPr>
          <a:xfrm>
            <a:off x="2697019" y="354186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Nodes=8003</a:t>
            </a:r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943B77B6-6500-4029-B3BD-F8FF45B7AD0C}"/>
              </a:ext>
            </a:extLst>
          </p:cNvPr>
          <p:cNvSpPr/>
          <p:nvPr/>
        </p:nvSpPr>
        <p:spPr>
          <a:xfrm>
            <a:off x="4862517" y="349572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nodes-8004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7171E8C-71E8-4FDE-B6BA-EED098CB5965}"/>
              </a:ext>
            </a:extLst>
          </p:cNvPr>
          <p:cNvCxnSpPr>
            <a:cxnSpLocks/>
          </p:cNvCxnSpPr>
          <p:nvPr/>
        </p:nvCxnSpPr>
        <p:spPr>
          <a:xfrm flipH="1">
            <a:off x="4364609" y="2649978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EE15EB-2A67-4CE3-A302-5D3901B8EC79}"/>
              </a:ext>
            </a:extLst>
          </p:cNvPr>
          <p:cNvCxnSpPr>
            <a:cxnSpLocks/>
          </p:cNvCxnSpPr>
          <p:nvPr/>
        </p:nvCxnSpPr>
        <p:spPr>
          <a:xfrm flipH="1">
            <a:off x="4364609" y="3877559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9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97019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nodes_7001</a:t>
            </a:r>
          </a:p>
        </p:txBody>
      </p:sp>
      <p:cxnSp>
        <p:nvCxnSpPr>
          <p:cNvPr id="11" name="直接箭头连接符 10"/>
          <p:cNvCxnSpPr>
            <a:cxnSpLocks/>
            <a:stCxn id="10" idx="1"/>
            <a:endCxn id="6" idx="3"/>
          </p:cNvCxnSpPr>
          <p:nvPr/>
        </p:nvCxnSpPr>
        <p:spPr>
          <a:xfrm flipH="1">
            <a:off x="4364610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5">
            <a:extLst>
              <a:ext uri="{FF2B5EF4-FFF2-40B4-BE49-F238E27FC236}">
                <a16:creationId xmlns:a16="http://schemas.microsoft.com/office/drawing/2014/main" id="{8B51992F-4099-4899-9806-F0CDB115202B}"/>
              </a:ext>
            </a:extLst>
          </p:cNvPr>
          <p:cNvSpPr/>
          <p:nvPr/>
        </p:nvSpPr>
        <p:spPr>
          <a:xfrm>
            <a:off x="4912173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nodes_7004</a:t>
            </a: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89F857DB-3D9B-43F9-A7B2-026E9D2AB3DE}"/>
              </a:ext>
            </a:extLst>
          </p:cNvPr>
          <p:cNvSpPr/>
          <p:nvPr/>
        </p:nvSpPr>
        <p:spPr>
          <a:xfrm>
            <a:off x="2697019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nodes_7002</a:t>
            </a:r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C43E73D0-BB37-4491-945F-39CAE62FEFD8}"/>
              </a:ext>
            </a:extLst>
          </p:cNvPr>
          <p:cNvSpPr/>
          <p:nvPr/>
        </p:nvSpPr>
        <p:spPr>
          <a:xfrm>
            <a:off x="4862518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nodes_7005</a:t>
            </a:r>
          </a:p>
        </p:txBody>
      </p:sp>
      <p:sp>
        <p:nvSpPr>
          <p:cNvPr id="14" name="圆角矩形 5">
            <a:extLst>
              <a:ext uri="{FF2B5EF4-FFF2-40B4-BE49-F238E27FC236}">
                <a16:creationId xmlns:a16="http://schemas.microsoft.com/office/drawing/2014/main" id="{E394C0F4-2783-4896-BEBE-BBDE45046630}"/>
              </a:ext>
            </a:extLst>
          </p:cNvPr>
          <p:cNvSpPr/>
          <p:nvPr/>
        </p:nvSpPr>
        <p:spPr>
          <a:xfrm>
            <a:off x="2697019" y="354186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nodes_7003</a:t>
            </a:r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943B77B6-6500-4029-B3BD-F8FF45B7AD0C}"/>
              </a:ext>
            </a:extLst>
          </p:cNvPr>
          <p:cNvSpPr/>
          <p:nvPr/>
        </p:nvSpPr>
        <p:spPr>
          <a:xfrm>
            <a:off x="4862517" y="349572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nodes_7006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7171E8C-71E8-4FDE-B6BA-EED098CB5965}"/>
              </a:ext>
            </a:extLst>
          </p:cNvPr>
          <p:cNvCxnSpPr>
            <a:cxnSpLocks/>
          </p:cNvCxnSpPr>
          <p:nvPr/>
        </p:nvCxnSpPr>
        <p:spPr>
          <a:xfrm flipH="1">
            <a:off x="4364609" y="2649978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EE15EB-2A67-4CE3-A302-5D3901B8EC79}"/>
              </a:ext>
            </a:extLst>
          </p:cNvPr>
          <p:cNvCxnSpPr>
            <a:cxnSpLocks/>
          </p:cNvCxnSpPr>
          <p:nvPr/>
        </p:nvCxnSpPr>
        <p:spPr>
          <a:xfrm flipH="1">
            <a:off x="4364609" y="3877559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18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endCxn id="5" idx="0"/>
          </p:cNvCxnSpPr>
          <p:nvPr/>
        </p:nvCxnSpPr>
        <p:spPr>
          <a:xfrm>
            <a:off x="4944234" y="2010871"/>
            <a:ext cx="16651" cy="69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83582" y="1462635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83581" y="2710832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38685" y="3983974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437842" y="3983973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15989" y="3204446"/>
            <a:ext cx="1444896" cy="77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960885" y="3204446"/>
            <a:ext cx="1254261" cy="77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876719" y="4587500"/>
            <a:ext cx="1197622" cy="3520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7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ddddd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15" y="1094040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stCxn id="4" idx="2"/>
            <a:endCxn id="5" idx="0"/>
          </p:cNvCxnSpPr>
          <p:nvPr/>
        </p:nvCxnSpPr>
        <p:spPr>
          <a:xfrm flipH="1">
            <a:off x="4944700" y="1745318"/>
            <a:ext cx="2" cy="44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67396" y="1197082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67396" y="2188896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66539" y="3322116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613028" y="3353120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 descr="aaaaa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43843" y="2682510"/>
            <a:ext cx="1400857" cy="63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4944700" y="2682510"/>
            <a:ext cx="1445632" cy="67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674417" y="4102829"/>
            <a:ext cx="1197622" cy="3520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EF94B17-F15C-40C1-8710-AE5FC4975EFE}"/>
              </a:ext>
            </a:extLst>
          </p:cNvPr>
          <p:cNvSpPr/>
          <p:nvPr/>
        </p:nvSpPr>
        <p:spPr>
          <a:xfrm>
            <a:off x="6491013" y="4018347"/>
            <a:ext cx="1197622" cy="3520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 descr="同步&#10;">
            <a:extLst>
              <a:ext uri="{FF2B5EF4-FFF2-40B4-BE49-F238E27FC236}">
                <a16:creationId xmlns:a16="http://schemas.microsoft.com/office/drawing/2014/main" id="{098DFA51-08D1-4B02-B64E-03BAF55D51B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321146" y="3568923"/>
            <a:ext cx="1291882" cy="3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2C4231B-1749-4E5B-9DAF-FED10C652FB9}"/>
              </a:ext>
            </a:extLst>
          </p:cNvPr>
          <p:cNvSpPr/>
          <p:nvPr/>
        </p:nvSpPr>
        <p:spPr>
          <a:xfrm>
            <a:off x="4668538" y="3116575"/>
            <a:ext cx="750840" cy="339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同步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779AD-8D84-4718-BACB-C6CD4DE97C8D}"/>
              </a:ext>
            </a:extLst>
          </p:cNvPr>
          <p:cNvSpPr/>
          <p:nvPr/>
        </p:nvSpPr>
        <p:spPr>
          <a:xfrm>
            <a:off x="4112909" y="4769741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cxnSp>
        <p:nvCxnSpPr>
          <p:cNvPr id="27" name="直接箭头连接符 26" descr="aaaaa">
            <a:extLst>
              <a:ext uri="{FF2B5EF4-FFF2-40B4-BE49-F238E27FC236}">
                <a16:creationId xmlns:a16="http://schemas.microsoft.com/office/drawing/2014/main" id="{7E1B333C-9742-4F6E-8FFB-BD1A505C7DE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43843" y="3815729"/>
            <a:ext cx="1358241" cy="95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 descr="aaaaa">
            <a:extLst>
              <a:ext uri="{FF2B5EF4-FFF2-40B4-BE49-F238E27FC236}">
                <a16:creationId xmlns:a16="http://schemas.microsoft.com/office/drawing/2014/main" id="{8FD02F98-2530-4EA0-B340-B27A162533E1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4890213" y="3846734"/>
            <a:ext cx="1500119" cy="92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6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97019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开始事务</a:t>
            </a:r>
            <a:endParaRPr lang="en-US" altLang="zh-CN" dirty="0"/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8B51992F-4099-4899-9806-F0CDB115202B}"/>
              </a:ext>
            </a:extLst>
          </p:cNvPr>
          <p:cNvSpPr/>
          <p:nvPr/>
        </p:nvSpPr>
        <p:spPr>
          <a:xfrm>
            <a:off x="4912173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命令入队</a:t>
            </a:r>
            <a:endParaRPr lang="en-US" altLang="zh-CN" dirty="0"/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89F857DB-3D9B-43F9-A7B2-026E9D2AB3DE}"/>
              </a:ext>
            </a:extLst>
          </p:cNvPr>
          <p:cNvSpPr/>
          <p:nvPr/>
        </p:nvSpPr>
        <p:spPr>
          <a:xfrm>
            <a:off x="7127327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执行事务</a:t>
            </a:r>
            <a:endParaRPr lang="en-US" altLang="zh-CN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5BAFAAF-52AA-4533-BFD9-6CC16A7336F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364610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3F9ECF9-DE3A-4762-9498-8739BD08B072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579764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5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80E45E2-4E9B-42FA-9DFA-41B45A3E75FE}"/>
              </a:ext>
            </a:extLst>
          </p:cNvPr>
          <p:cNvSpPr/>
          <p:nvPr/>
        </p:nvSpPr>
        <p:spPr>
          <a:xfrm>
            <a:off x="4779389" y="405351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1E6EC1B-DA35-495E-B607-DC741EB91F42}"/>
              </a:ext>
            </a:extLst>
          </p:cNvPr>
          <p:cNvSpPr/>
          <p:nvPr/>
        </p:nvSpPr>
        <p:spPr>
          <a:xfrm>
            <a:off x="2018906" y="2216869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00CB1B4-FBEF-4507-8BAA-E5331CAB5706}"/>
              </a:ext>
            </a:extLst>
          </p:cNvPr>
          <p:cNvSpPr/>
          <p:nvPr/>
        </p:nvSpPr>
        <p:spPr>
          <a:xfrm>
            <a:off x="4807670" y="2133599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55AD62-53DD-44F3-98C5-D81A99AA6E78}"/>
              </a:ext>
            </a:extLst>
          </p:cNvPr>
          <p:cNvSpPr/>
          <p:nvPr/>
        </p:nvSpPr>
        <p:spPr>
          <a:xfrm>
            <a:off x="7756692" y="2216868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7E078F8-A2DD-46A6-A466-42900EE13F63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2631649" y="1282397"/>
            <a:ext cx="2327208" cy="9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4A58113-6218-483F-B5AF-DF9D910C0E98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5392132" y="1432874"/>
            <a:ext cx="28281" cy="70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DE8D1C2-FDD2-4ACC-A04A-CD75B2AB7B43}"/>
              </a:ext>
            </a:extLst>
          </p:cNvPr>
          <p:cNvCxnSpPr>
            <a:stCxn id="4" idx="5"/>
            <a:endCxn id="10" idx="0"/>
          </p:cNvCxnSpPr>
          <p:nvPr/>
        </p:nvCxnSpPr>
        <p:spPr>
          <a:xfrm>
            <a:off x="5825406" y="1282397"/>
            <a:ext cx="2544029" cy="93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456935E-1AA1-4B77-AF01-0BDDEDFE60F3}"/>
              </a:ext>
            </a:extLst>
          </p:cNvPr>
          <p:cNvSpPr/>
          <p:nvPr/>
        </p:nvSpPr>
        <p:spPr>
          <a:xfrm>
            <a:off x="5392131" y="4127371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33FAE50-66EB-45FE-AE5D-B2A50CDF35A9}"/>
              </a:ext>
            </a:extLst>
          </p:cNvPr>
          <p:cNvSpPr/>
          <p:nvPr/>
        </p:nvSpPr>
        <p:spPr>
          <a:xfrm>
            <a:off x="2830573" y="4086517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A02C98-9496-418A-8BC6-E7370D6047A9}"/>
              </a:ext>
            </a:extLst>
          </p:cNvPr>
          <p:cNvSpPr/>
          <p:nvPr/>
        </p:nvSpPr>
        <p:spPr>
          <a:xfrm>
            <a:off x="840554" y="4105372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6DD4F11-D4BC-426E-9DAA-192874C6AE30}"/>
              </a:ext>
            </a:extLst>
          </p:cNvPr>
          <p:cNvCxnSpPr>
            <a:stCxn id="6" idx="3"/>
            <a:endCxn id="22" idx="0"/>
          </p:cNvCxnSpPr>
          <p:nvPr/>
        </p:nvCxnSpPr>
        <p:spPr>
          <a:xfrm flipH="1">
            <a:off x="1453297" y="3093915"/>
            <a:ext cx="745077" cy="101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439D51C-7D73-46E5-9A5B-70C9BDD633D5}"/>
              </a:ext>
            </a:extLst>
          </p:cNvPr>
          <p:cNvCxnSpPr>
            <a:stCxn id="6" idx="5"/>
            <a:endCxn id="20" idx="0"/>
          </p:cNvCxnSpPr>
          <p:nvPr/>
        </p:nvCxnSpPr>
        <p:spPr>
          <a:xfrm>
            <a:off x="3064923" y="3093915"/>
            <a:ext cx="378393" cy="9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DC664B-E9FB-437F-AF7C-0088D1CD19E5}"/>
              </a:ext>
            </a:extLst>
          </p:cNvPr>
          <p:cNvCxnSpPr>
            <a:stCxn id="8" idx="4"/>
            <a:endCxn id="18" idx="0"/>
          </p:cNvCxnSpPr>
          <p:nvPr/>
        </p:nvCxnSpPr>
        <p:spPr>
          <a:xfrm>
            <a:off x="5420413" y="3161122"/>
            <a:ext cx="584461" cy="96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4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99</Words>
  <Application>Microsoft Office PowerPoint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xinping</dc:creator>
  <cp:lastModifiedBy>wu wang</cp:lastModifiedBy>
  <cp:revision>55</cp:revision>
  <dcterms:created xsi:type="dcterms:W3CDTF">2018-01-08T19:56:52Z</dcterms:created>
  <dcterms:modified xsi:type="dcterms:W3CDTF">2020-08-11T18:03:11Z</dcterms:modified>
</cp:coreProperties>
</file>