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15" y="1094040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4" idx="2"/>
            <a:endCxn id="5" idx="0"/>
          </p:cNvCxnSpPr>
          <p:nvPr/>
        </p:nvCxnSpPr>
        <p:spPr>
          <a:xfrm flipH="1">
            <a:off x="4944700" y="1745318"/>
            <a:ext cx="2" cy="4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67396" y="1197082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67396" y="2188896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66539" y="3322116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613028" y="3353120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43843" y="2682510"/>
            <a:ext cx="1400857" cy="6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944700" y="2682510"/>
            <a:ext cx="1445632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674417" y="4102829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6491013" y="4018347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21146" y="3568923"/>
            <a:ext cx="1291882" cy="3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668538" y="3116575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779AD-8D84-4718-BACB-C6CD4DE97C8D}"/>
              </a:ext>
            </a:extLst>
          </p:cNvPr>
          <p:cNvSpPr/>
          <p:nvPr/>
        </p:nvSpPr>
        <p:spPr>
          <a:xfrm>
            <a:off x="4112909" y="4769741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7" name="直接箭头连接符 26" descr="aaaaa">
            <a:extLst>
              <a:ext uri="{FF2B5EF4-FFF2-40B4-BE49-F238E27FC236}">
                <a16:creationId xmlns:a16="http://schemas.microsoft.com/office/drawing/2014/main" id="{7E1B333C-9742-4F6E-8FFB-BD1A505C7D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3843" y="3815729"/>
            <a:ext cx="1358241" cy="9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 descr="aaaaa">
            <a:extLst>
              <a:ext uri="{FF2B5EF4-FFF2-40B4-BE49-F238E27FC236}">
                <a16:creationId xmlns:a16="http://schemas.microsoft.com/office/drawing/2014/main" id="{8FD02F98-2530-4EA0-B340-B27A162533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4890213" y="3846734"/>
            <a:ext cx="1500119" cy="9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lenovo</cp:lastModifiedBy>
  <cp:revision>26</cp:revision>
  <dcterms:created xsi:type="dcterms:W3CDTF">2018-01-08T19:56:52Z</dcterms:created>
  <dcterms:modified xsi:type="dcterms:W3CDTF">2019-09-20T05:15:46Z</dcterms:modified>
</cp:coreProperties>
</file>