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2"/>
    <p:sldId id="315" r:id="rId3"/>
    <p:sldId id="420" r:id="rId4"/>
    <p:sldId id="421" r:id="rId5"/>
    <p:sldId id="422" r:id="rId6"/>
    <p:sldId id="423" r:id="rId7"/>
    <p:sldId id="424" r:id="rId8"/>
    <p:sldId id="426" r:id="rId9"/>
    <p:sldId id="425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261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16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0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48" y="804861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26352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使用SET 命令创立50条string类型的数据</a:t>
                      </a:r>
                      <a:r>
                        <a:rPr lang="zh-CN"/>
                        <a:t>：（篇幅所限创建两条为例）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3000375"/>
            <a:ext cx="4196080" cy="1267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11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 SCAN 命令迭代数据库中的key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966720"/>
            <a:ext cx="471487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11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 SCAN 命令迭代数据库中的key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940" y="2943860"/>
            <a:ext cx="6231255" cy="2712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EXISTS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EXISTS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EXISTS key 查看一个键是否存在，如果键存在则返回1， 否则返回0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从结果中不存在address这个key，但是name这个key存在。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120" y="3304540"/>
            <a:ext cx="5603875" cy="1822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DEL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DEL key [key ...] 删除键, 返回值为删除键的个数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在本例中可以看出name这个key是存在的，删除后就不存在了</a:t>
                      </a:r>
                      <a:r>
                        <a:rPr lang="en-US" altLang="zh-CN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430" y="3303270"/>
            <a:ext cx="5767070" cy="1614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EXPIRE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EXPIRE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EXPIRE key seconds ,该命令为设置key的过期时间，单位为秒。超过该时间后，Key被自动的删除。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返回值为1表示超时被设置，返回值为0则表示Key不存在，不能被设置为超时。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注意：</a:t>
                      </a:r>
                      <a:r>
                        <a:rPr lang="zh-CN" altLang="en-US"/>
                        <a:t>如果key已经存在过期时间，在通过expire设置的时候回覆盖之前过期时间。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在本例中，使用expire命令让cache_page存在一分钟。等待一分钟，一分钟后 cache_page这个key会自动删除，就不存在了。可以使用exists命令查看这个key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85" y="3830955"/>
            <a:ext cx="4319905" cy="1014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485" y="5480050"/>
            <a:ext cx="4320540" cy="576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TTL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88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927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TTL key ，获取该键的过期时间。该命令以秒为单位返回key的剩余时间，如果该键不存在或没有超时设置，则返回-2</a:t>
                      </a:r>
                    </a:p>
                  </a:txBody>
                  <a:tcPr anchor="ctr"/>
                </a:tc>
              </a:tr>
              <a:tr h="2941955">
                <a:tc gridSpan="2">
                  <a:txBody>
                    <a:bodyPr/>
                    <a:lstStyle/>
                    <a:p>
                      <a:pPr marL="3836670" indent="278765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在本例中，我们设置cache_page2这个key的过期时间是60秒，然后我们不断用ttl来获取这个key的有效时长，直至为-2说明此值以过期。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105" y="3346450"/>
            <a:ext cx="3700145" cy="2667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SELECT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SELECT数据库，数据库从0到15（一共16个数据库）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/>
                        <a:t>   </a:t>
                      </a:r>
                      <a:r>
                        <a:t>在本例中，选择数据库1。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314700"/>
            <a:ext cx="3814445" cy="508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MOVE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MOVE key 数据库，将当前数据中的key转移到其它数据库中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26352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在本例中，我们先显示的选择了数据库0，然后在这个库中设置一个key，接下来我们将这个key从数据库0移到数据库1，之后我们在数据库0中确认了没有age这个key了。但在数据库1中存在这个key，说明转移key成功了。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" y="3214370"/>
            <a:ext cx="34575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0151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PERSIST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PERSIST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PERSIST key，移除给定key的过期时间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26352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在这个例子中，我们手动的移除age这个key的过期时间。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015" y="3248025"/>
            <a:ext cx="351282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47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3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9210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56599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48514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984375" y="256603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</a:p>
        </p:txBody>
      </p:sp>
      <p:sp>
        <p:nvSpPr>
          <p:cNvPr id="2" name="矩形 1"/>
          <p:cNvSpPr/>
          <p:nvPr/>
        </p:nvSpPr>
        <p:spPr>
          <a:xfrm>
            <a:off x="1984375" y="3518535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RANDOMKEY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RANDOMKEY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RANDOMKEY随机返回key空间的一个key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通过本例的结果可以看到取key的规则是随机的。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3434715"/>
            <a:ext cx="3975100" cy="2168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RENAME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从本例中，我们看到age3这个key，被我们成功改名为age4了。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30" y="3254375"/>
            <a:ext cx="4922520" cy="18726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TYPE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65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TYPE 命令获取指定key关联值的类型，该命令将以字符串的格式返回。返回的字符串为string、list、set、hash和zset，如果key不存在返回none</a:t>
                      </a:r>
                    </a:p>
                  </a:txBody>
                  <a:tcPr anchor="ctr"/>
                </a:tc>
              </a:tr>
              <a:tr h="2823210">
                <a:tc gridSpan="2">
                  <a:txBody>
                    <a:bodyPr/>
                    <a:lstStyle/>
                    <a:p>
                      <a:pPr marL="3513455" indent="32321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从本例中，可以看出TYPE命令可以返回指定key关联值的类型。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620" y="3618865"/>
            <a:ext cx="327088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RENAME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从本例中，我们看到age3这个key，被我们成功改名为age4了。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30" y="3254375"/>
            <a:ext cx="4922520" cy="1872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400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3238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PING命令使用客户端向 Redis 服务器发送一个 “PING”字符串</a:t>
                      </a:r>
                    </a:p>
                  </a:txBody>
                  <a:tcPr anchor="ctr"/>
                </a:tc>
              </a:tr>
              <a:tr h="2355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ECHO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ECHO命令可以在命令行打印一些内容</a:t>
                      </a:r>
                    </a:p>
                  </a:txBody>
                  <a:tcPr anchor="ctr"/>
                </a:tc>
              </a:tr>
              <a:tr h="3086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QUIT命令可以退出当前Redis连接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DBSIZE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DBSIZE命令查看当前数据库中key的数目</a:t>
                      </a:r>
                    </a:p>
                  </a:txBody>
                  <a:tcPr anchor="ctr"/>
                </a:tc>
              </a:tr>
              <a:tr h="118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输入INFO命令查看Redis服务器的各种信息和统计数值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实时打印出 Redis 服务器接收到的命令，可供调试使用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CONFIG 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使用CONFIG GET 命令获取服务器的配置信息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FLUSHDB命令删除当前选择数据库中的所有key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FLUSHALL删除数据库中的所有key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PING</a:t>
            </a:r>
            <a:endParaRPr lang="en-US" altLang="zh-CN" sz="2400" dirty="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PING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PING命令使用客户端向 Redis 服务器发送一个 “PING”字符串 ，如果服务器运作正常的话，会返回一个 “PONG”字符串 ，用来测试Redis客户端与服务器的连接是否依然生效。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585" y="4028440"/>
            <a:ext cx="452945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ECHO</a:t>
            </a:r>
            <a:endParaRPr lang="en-US" altLang="zh-CN" sz="2400" dirty="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ECHO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ECHO命令可以在命令行打印一些内容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713480"/>
            <a:ext cx="4263390" cy="5613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QUIT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QUIT命令可以退出当前Redis连接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3604895"/>
            <a:ext cx="3492500" cy="6680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DBSIZE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DBSIZE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DBSIZE命令查看当前数据库中key的数目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在本例中可以看出当前数据库中有2个key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3584575"/>
            <a:ext cx="3703955" cy="14789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INFO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332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28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输入INFO命令查看Redis服务器的各种信息和统计数值</a:t>
                      </a:r>
                    </a:p>
                  </a:txBody>
                  <a:tcPr anchor="ctr"/>
                </a:tc>
              </a:tr>
              <a:tr h="3327400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常见回显字段说明：（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篇幅所限，本页仅对常见主要信息进行说明</a:t>
                      </a:r>
                      <a:r>
                        <a:rPr lang="zh-CN" altLang="en-US"/>
                        <a:t>）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# Server</a:t>
                      </a:r>
                      <a:r>
                        <a:rPr lang="en-US" altLang="zh-CN"/>
                        <a:t>            // Redis 的服务器信息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Clients</a:t>
                      </a:r>
                      <a:r>
                        <a:rPr lang="en-US" altLang="zh-CN"/>
                        <a:t>           </a:t>
                      </a:r>
                      <a:r>
                        <a:rPr lang="en-US" altLang="zh-CN" sz="1800">
                          <a:sym typeface="+mn-ea"/>
                        </a:rPr>
                        <a:t>// </a:t>
                      </a:r>
                      <a:r>
                        <a:rPr lang="en-US" altLang="zh-CN"/>
                        <a:t>已连接客户端信息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Memory</a:t>
                      </a:r>
                      <a:r>
                        <a:rPr lang="en-US" altLang="zh-CN"/>
                        <a:t>         </a:t>
                      </a:r>
                      <a:r>
                        <a:rPr lang="en-US" altLang="zh-CN" sz="1800">
                          <a:sym typeface="+mn-ea"/>
                        </a:rPr>
                        <a:t>//</a:t>
                      </a:r>
                      <a:r>
                        <a:rPr lang="zh-CN" altLang="en-US"/>
                        <a:t> 内存信息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Persistence</a:t>
                      </a:r>
                      <a:r>
                        <a:rPr lang="en-US" altLang="zh-CN"/>
                        <a:t>   </a:t>
                      </a:r>
                      <a:r>
                        <a:rPr lang="en-US" altLang="zh-CN" sz="1800">
                          <a:sym typeface="+mn-ea"/>
                        </a:rPr>
                        <a:t>// 持久化的相关信息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Stats              // 一般统计信息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Replication     // 主/从复制信息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CPU               // CPU 计算量的统计信息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Cluster           // Redis 集群信息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45" y="3190240"/>
            <a:ext cx="2940685" cy="331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26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1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返回满足给定pattern的所有keys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 Scan 命令用于迭代数据库中的数据库键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EXISTS key 查看一个键是否存在，如果键存在则返回1， 否则返回0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DEL key [key ...] 删除键, 返回值为删除键的个数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EXPIRE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EXPIRE key seconds ,该命令为设置key的过期时间，单位为秒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TTL key ，获取该键的过期时间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MONITOR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855470"/>
          <a:ext cx="9226550" cy="441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01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实时打印出 Redis 服务器接收到的命令，可供调试使用</a:t>
                      </a:r>
                    </a:p>
                  </a:txBody>
                  <a:tcPr anchor="ctr"/>
                </a:tc>
              </a:tr>
              <a:tr h="344233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示例：首先使用redis-cli命令打开第一个客户端，输入以下命令。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在使用redis-cli命令打开第二个客户端，使用以下命令存储数据：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再查看第一个客户端，会看到如下信息，从结果看此Redis服务器目前接收了命令 set 和get命令。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65" y="3282950"/>
            <a:ext cx="2391410" cy="428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565" y="4127500"/>
            <a:ext cx="28194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955" y="5381625"/>
            <a:ext cx="50196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CONFIG GET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CONFIG 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使用CONFIG GET 命令获取服务器的配置信息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在本例中我们使用config get命令获取了dir这个参数配置的值。如果想获取全部参数配置的值，可以执行”config get *”,就可以将全部的值都显示出来。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475" y="3563620"/>
            <a:ext cx="3505200" cy="7575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FLUSHDB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FLUSHDB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FLUSHDB命令删除当前选择数据库中的所有key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在本例中，我们将数据库0中的key都删除了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270" y="3622675"/>
            <a:ext cx="234251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FLUSHALL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0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FLUSHALL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FLUSHALL删除数据库中的所有key</a:t>
                      </a:r>
                    </a:p>
                  </a:txBody>
                  <a:tcPr anchor="ctr"/>
                </a:tc>
              </a:tr>
              <a:tr h="2950210">
                <a:tc gridSpan="2">
                  <a:txBody>
                    <a:bodyPr/>
                    <a:lstStyle/>
                    <a:p>
                      <a:pPr marL="3117215" indent="27876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在本例中我们使用FLUSHALL 命令清空了所有数据库的key，查看数据库0中的key发现都没清空了，然后切换到数据库1，发现数据库1中的key也被清空了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45" y="3337560"/>
            <a:ext cx="2926080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483735" y="2518410"/>
            <a:ext cx="2842895" cy="130810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4663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2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484630" y="2017395"/>
          <a:ext cx="9430385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25"/>
                <a:gridCol w="768096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键值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释义</a:t>
                      </a:r>
                      <a:endParaRPr lang="zh-CN" altLang="en-US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SELECT数据库，数据库从0到15（一共16个数据库）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MOVE key 数据库，将当前数据中的key转移到其它数据库中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PERSIST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PERSIST key，移除给定key的过期时间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RANDOMKEY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RANDOMKEY随机返回key空间的一个key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TYPE 命令获取指定key关联值的类型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返回满足给定pattern的所有keys。KEYS [pattern]查看匹配模式的键, pattern支持通配符。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支持以下通配符：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*</a:t>
                      </a: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匹配任意字符</a:t>
                      </a:r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/>
                        <a:t></a:t>
                      </a:r>
                      <a:r>
                        <a:rPr lang="zh-CN" altLang="en-US" b="1"/>
                        <a:t>?  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匹配一个任意字符</a:t>
                      </a:r>
                    </a:p>
                    <a:p>
                      <a:pPr marL="946785" indent="-701675"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[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]</a:t>
                      </a: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匹配方括号之间的字符串，比如通配符 [a-z] ,是匹配26个字符中的任意长度字符,通配符 a[b-e]匹配 ab, ac , ad 和 ae字符窜。</a:t>
                      </a:r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/>
                        <a:t></a:t>
                      </a:r>
                      <a:r>
                        <a:rPr lang="zh-CN" altLang="en-US" b="1"/>
                        <a:t>\x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 匹配特殊字符, \?, \*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2470"/>
          <a:ext cx="9226550" cy="399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916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示例：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570" y="2216150"/>
            <a:ext cx="5631180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2470"/>
          <a:ext cx="9226550" cy="402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4025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          </a:t>
                      </a:r>
                      <a:r>
                        <a:rPr lang="zh-CN" altLang="en-US"/>
                        <a:t>使用 keys * ,得到当前Redis数据库中存在的键名。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530" y="2289175"/>
            <a:ext cx="5277485" cy="2880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6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783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29013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/>
                        <a:t>Redis Scan 命令用于迭代数据库中的数据库键。SCAN 命令是一个基于游标的迭代器，每次被调用之后， 都会向用户返回一个新的游标， 用户在下次迭代时需要使用这个新游标作为 SCAN 命令的游标参数， 以此来延续之前的迭代过程。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zh-CN" altLang="en-US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/>
                        <a:t>SCAN 返回一个包含两个元素的数组， 第一个元素是用于进行下一次迭代的新游标， 而第二个元素则是一个数组， 这个数组中包含了所有被迭代的元素。如果新游标返回 0 表示迭代已结束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26352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SCAN命令的基本语法：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SCAN cursor [MATCH pattern] [COUNT count]</a:t>
                      </a:r>
                    </a:p>
                    <a:p>
                      <a:pPr marL="564515" indent="-564515" algn="l">
                        <a:lnSpc>
                          <a:spcPct val="150000"/>
                        </a:lnSpc>
                        <a:buNone/>
                      </a:pPr>
                      <a:r>
                        <a:t>SCAN命令的参数</a:t>
                      </a:r>
                      <a:r>
                        <a:rPr lang="zh-CN"/>
                        <a:t>：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cursor : 游标。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pattern : 匹配的模式。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count : 指定从数据集里返回多少元素，默认值为 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207"/>
  <p:tag name="TABLE_ENDDRAG_RECT" val="116*156*726*2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08"/>
  <p:tag name="TABLE_ENDDRAG_RECT" val="116*156*726*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08"/>
  <p:tag name="TABLE_ENDDRAG_RECT" val="116*156*726*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2"/>
  <p:tag name="TABLE_ENDDRAG_RECT" val="116*156*726*3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1"/>
  <p:tag name="TABLE_ENDDRAG_RECT" val="116*156*726*3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47"/>
  <p:tag name="TABLE_ENDDRAG_RECT" val="116*146*726*3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0"/>
  <p:tag name="TABLE_ENDDRAG_RECT" val="116*156*726*3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055d41b-63b8-4c8c-99e0-a01c9d1ba5a9}"/>
  <p:tag name="TABLE_ENDDRAG_ORIGIN_RECT" val="326*299"/>
  <p:tag name="TABLE_ENDDRAG_RECT" val="144*165*326*2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14"/>
  <p:tag name="TABLE_ENDDRAG_RECT" val="116*156*726*3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16"/>
  <p:tag name="TABLE_ENDDRAG_RECT" val="116*156*726*3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290"/>
  <p:tag name="TABLE_ENDDRAG_RECT" val="116*156*726*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207"/>
  <p:tag name="TABLE_ENDDRAG_RECT" val="116*156*726*207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</TotalTime>
  <Words>1851</Words>
  <Application>Microsoft Office PowerPoint</Application>
  <PresentationFormat>宽屏</PresentationFormat>
  <Paragraphs>368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Times New Roman</vt:lpstr>
      <vt:lpstr>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164</cp:revision>
  <cp:lastPrinted>2019-04-18T16:00:00Z</cp:lastPrinted>
  <dcterms:created xsi:type="dcterms:W3CDTF">2019-04-18T16:00:00Z</dcterms:created>
  <dcterms:modified xsi:type="dcterms:W3CDTF">2022-03-12T16:45:36Z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