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1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0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9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5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8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5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5B0C-D368-433F-B6B9-40B5ABA15227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C130-D83D-4814-B53D-9DE4700D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8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6459"/>
            <a:ext cx="9144000" cy="484134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72830" y="1837853"/>
            <a:ext cx="1557197" cy="83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数据源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538803" y="1837852"/>
            <a:ext cx="1557197" cy="83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程序处理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29262" y="1837850"/>
            <a:ext cx="1557197" cy="83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3"/>
            <a:endCxn id="8" idx="1"/>
          </p:cNvCxnSpPr>
          <p:nvPr/>
        </p:nvCxnSpPr>
        <p:spPr>
          <a:xfrm flipV="1">
            <a:off x="3730027" y="2254312"/>
            <a:ext cx="8087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3"/>
            <a:endCxn id="9" idx="1"/>
          </p:cNvCxnSpPr>
          <p:nvPr/>
        </p:nvCxnSpPr>
        <p:spPr>
          <a:xfrm flipV="1">
            <a:off x="6096000" y="2254310"/>
            <a:ext cx="93326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wangshuo</dc:creator>
  <cp:lastModifiedBy>wangshuo</cp:lastModifiedBy>
  <cp:revision>1</cp:revision>
  <dcterms:created xsi:type="dcterms:W3CDTF">2022-01-28T11:52:50Z</dcterms:created>
  <dcterms:modified xsi:type="dcterms:W3CDTF">2022-01-28T11:54:48Z</dcterms:modified>
</cp:coreProperties>
</file>