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07F54-3239-7F1A-D6B0-42D4F7215A55}" v="25" dt="2024-09-11T18:46:50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ience vs. Computer Programming: What's the Difference? | by Adam  Gordon | Medium">
            <a:extLst>
              <a:ext uri="{FF2B5EF4-FFF2-40B4-BE49-F238E27FC236}">
                <a16:creationId xmlns:a16="http://schemas.microsoft.com/office/drawing/2014/main" id="{33EF07F9-EBC4-660B-DC46-60A2503840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71" r="22078" b="471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This Is my </a:t>
            </a:r>
            <a:r>
              <a:rPr lang="en-US" sz="4800" dirty="0" err="1"/>
              <a:t>Github</a:t>
            </a:r>
            <a:r>
              <a:rPr lang="en-US" sz="4800" dirty="0"/>
              <a:t> Account! Stay tuned for my projects!!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my Github Account! Stay tuned for my projects!!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created xsi:type="dcterms:W3CDTF">2024-09-11T18:45:20Z</dcterms:created>
  <dcterms:modified xsi:type="dcterms:W3CDTF">2024-09-11T18:47:29Z</dcterms:modified>
</cp:coreProperties>
</file>