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0" r:id="rId4"/>
    <p:sldId id="264" r:id="rId5"/>
    <p:sldId id="266" r:id="rId6"/>
    <p:sldId id="267" r:id="rId7"/>
    <p:sldId id="271" r:id="rId8"/>
    <p:sldId id="272" r:id="rId9"/>
    <p:sldId id="273" r:id="rId10"/>
    <p:sldId id="274" r:id="rId11"/>
    <p:sldId id="275" r:id="rId12"/>
    <p:sldId id="277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4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0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1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0937616/article/details/4739661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b="1" dirty="0" smtClean="0"/>
              <a:t>uCore</a:t>
            </a:r>
            <a:r>
              <a:rPr lang="en-US" altLang="zh-CN" sz="8000" dirty="0" smtClean="0"/>
              <a:t>+</a:t>
            </a:r>
            <a:r>
              <a:rPr lang="zh-CN" altLang="en-US" sz="8000" b="1" dirty="0" smtClean="0"/>
              <a:t>在</a:t>
            </a:r>
            <a:r>
              <a:rPr lang="zh-CN" altLang="en-US" sz="8000" b="1" dirty="0"/>
              <a:t>支持</a:t>
            </a:r>
            <a:r>
              <a:rPr lang="en-US" altLang="zh-CN" sz="8000" b="1" dirty="0"/>
              <a:t>SMP</a:t>
            </a:r>
            <a:r>
              <a:rPr lang="zh-CN" altLang="en-US" sz="8000" b="1" dirty="0"/>
              <a:t>技术的</a:t>
            </a:r>
            <a:r>
              <a:rPr lang="en-US" altLang="zh-CN" sz="8000" b="1" dirty="0"/>
              <a:t>64</a:t>
            </a:r>
            <a:r>
              <a:rPr lang="zh-CN" altLang="en-US" sz="8000" b="1" dirty="0"/>
              <a:t>位</a:t>
            </a:r>
            <a:r>
              <a:rPr lang="en-US" altLang="zh-CN" sz="8000" b="1" dirty="0"/>
              <a:t>RISC-V</a:t>
            </a:r>
            <a:r>
              <a:rPr lang="zh-CN" altLang="en-US" sz="8000" b="1" dirty="0"/>
              <a:t>上的</a:t>
            </a:r>
            <a:r>
              <a:rPr lang="zh-CN" altLang="en-US" sz="8000" b="1" dirty="0" smtClean="0"/>
              <a:t>移植与</a:t>
            </a:r>
            <a:r>
              <a:rPr lang="en-US" altLang="zh-CN" sz="8000" b="1" dirty="0" smtClean="0"/>
              <a:t>CI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55 2015080060 </a:t>
            </a:r>
            <a:r>
              <a:rPr lang="zh-CN" altLang="en-US" dirty="0" smtClean="0"/>
              <a:t>高信龙一</a:t>
            </a:r>
            <a:endParaRPr lang="en-US" altLang="zh-CN" dirty="0"/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52 2015011270 </a:t>
            </a:r>
            <a:r>
              <a:rPr lang="zh-CN" altLang="en-US" dirty="0" smtClean="0"/>
              <a:t>杨国烨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硬件无关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相对于</a:t>
            </a:r>
            <a:r>
              <a:rPr lang="en-US" altLang="zh-CN" dirty="0" err="1"/>
              <a:t>ucore</a:t>
            </a:r>
            <a:r>
              <a:rPr lang="zh-CN" altLang="en-US" dirty="0"/>
              <a:t>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将硬件无关部分提取出来，合理一些，包含并不限于</a:t>
            </a:r>
            <a:r>
              <a:rPr lang="en-US" altLang="zh-CN" dirty="0" smtClean="0"/>
              <a:t>kern-</a:t>
            </a:r>
            <a:r>
              <a:rPr lang="en-US" altLang="zh-CN" dirty="0" err="1" smtClean="0"/>
              <a:t>ucore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完全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fs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schedule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sync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部分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libs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mm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process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10" y="2519288"/>
            <a:ext cx="161558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大部分与</a:t>
            </a:r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zh-CN" altLang="en-US" dirty="0"/>
              <a:t>相似，详细可见</a:t>
            </a:r>
            <a:r>
              <a:rPr lang="en-US" altLang="zh-CN" dirty="0"/>
              <a:t>[</a:t>
            </a:r>
            <a:r>
              <a:rPr lang="en-US" altLang="zh-CN" dirty="0" err="1"/>
              <a:t>bbl-ucore</a:t>
            </a:r>
            <a:r>
              <a:rPr lang="en-US" altLang="zh-CN" dirty="0"/>
              <a:t>](https://ring00.github.io/bbl-ucore/)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endParaRPr lang="en-US" altLang="zh-CN" dirty="0"/>
          </a:p>
          <a:p>
            <a:r>
              <a:rPr lang="zh-CN" altLang="en-US" dirty="0"/>
              <a:t>存放</a:t>
            </a:r>
            <a:r>
              <a:rPr lang="en-US" altLang="zh-CN" dirty="0"/>
              <a:t>default </a:t>
            </a:r>
            <a:r>
              <a:rPr lang="en-US" altLang="zh-CN" dirty="0" err="1"/>
              <a:t>config</a:t>
            </a:r>
            <a:r>
              <a:rPr lang="zh-CN" altLang="en-US" dirty="0"/>
              <a:t>，包括工具链、默认调度算法、默认文件系统的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kmod</a:t>
            </a:r>
            <a:endParaRPr lang="en-US" altLang="zh-CN" dirty="0" smtClean="0"/>
          </a:p>
          <a:p>
            <a:r>
              <a:rPr lang="zh-CN" altLang="en-US" dirty="0"/>
              <a:t>这是一个全新的模块，涉及到动态可加载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r>
              <a:rPr lang="en-US" altLang="zh-CN" dirty="0" smtClean="0"/>
              <a:t>- </a:t>
            </a:r>
            <a:r>
              <a:rPr lang="en-US" altLang="zh-CN" dirty="0"/>
              <a:t>`</a:t>
            </a:r>
            <a:r>
              <a:rPr lang="en-US" altLang="zh-CN" dirty="0" err="1"/>
              <a:t>apply_relocate</a:t>
            </a:r>
            <a:r>
              <a:rPr lang="en-US" altLang="zh-CN" dirty="0"/>
              <a:t>`</a:t>
            </a:r>
            <a:r>
              <a:rPr lang="zh-CN" altLang="en-US" dirty="0"/>
              <a:t>，将</a:t>
            </a:r>
            <a:r>
              <a:rPr lang="en-US" altLang="zh-CN" dirty="0"/>
              <a:t>section</a:t>
            </a:r>
            <a:r>
              <a:rPr lang="zh-CN" altLang="en-US" dirty="0"/>
              <a:t>重定向，涉及</a:t>
            </a:r>
            <a:r>
              <a:rPr lang="en-US" altLang="zh-CN" dirty="0"/>
              <a:t>R_RISCV_NONE</a:t>
            </a:r>
            <a:r>
              <a:rPr lang="zh-CN" altLang="en-US" dirty="0"/>
              <a:t>，</a:t>
            </a:r>
            <a:r>
              <a:rPr lang="en-US" altLang="zh-CN" dirty="0"/>
              <a:t>R_RISCV_32</a:t>
            </a:r>
            <a:r>
              <a:rPr lang="zh-CN" altLang="en-US" dirty="0"/>
              <a:t>等模式，</a:t>
            </a:r>
            <a:r>
              <a:rPr lang="en-US" altLang="zh-CN" dirty="0"/>
              <a:t>[</a:t>
            </a:r>
            <a:r>
              <a:rPr lang="zh-CN" altLang="en-US" dirty="0"/>
              <a:t>参考资料</a:t>
            </a:r>
            <a:r>
              <a:rPr lang="en-US" altLang="zh-CN" dirty="0"/>
              <a:t>](https://github.com/riscv/riscv-elf-psabi-doc/blob/master/riscv-elf.md)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6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 </a:t>
            </a:r>
            <a:r>
              <a:rPr lang="en-US" altLang="zh-CN" dirty="0"/>
              <a:t>mm/</a:t>
            </a:r>
            <a:r>
              <a:rPr lang="en-US" altLang="zh-CN" dirty="0" err="1"/>
              <a:t>pmm</a:t>
            </a:r>
            <a:endParaRPr lang="en-US" altLang="zh-CN" dirty="0"/>
          </a:p>
          <a:p>
            <a:r>
              <a:rPr lang="en-US" altLang="zh-CN" dirty="0" smtClean="0"/>
              <a:t>- </a:t>
            </a:r>
            <a:r>
              <a:rPr lang="zh-CN" altLang="en-US" dirty="0"/>
              <a:t>添加</a:t>
            </a:r>
            <a:r>
              <a:rPr lang="en-US" altLang="zh-CN" dirty="0"/>
              <a:t>`TEST_PAGE`</a:t>
            </a:r>
            <a:r>
              <a:rPr lang="zh-CN" altLang="en-US" dirty="0"/>
              <a:t>，删除测试程序中的魔数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修改关于页表建立的测试程序</a:t>
            </a:r>
            <a:r>
              <a:rPr lang="en-US" altLang="zh-CN" dirty="0"/>
              <a:t>`check_</a:t>
            </a:r>
            <a:r>
              <a:rPr lang="en-US" altLang="zh-CN" dirty="0" err="1"/>
              <a:t>pgdir</a:t>
            </a:r>
            <a:r>
              <a:rPr lang="en-US" altLang="zh-CN" dirty="0"/>
              <a:t>`,`</a:t>
            </a:r>
            <a:r>
              <a:rPr lang="en-US" altLang="zh-CN" dirty="0" err="1"/>
              <a:t>check_boot_pgdir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根据多级页表，以及</a:t>
            </a:r>
            <a:r>
              <a:rPr lang="en-US" altLang="zh-CN" dirty="0" err="1"/>
              <a:t>riscv</a:t>
            </a:r>
            <a:r>
              <a:rPr lang="zh-CN" altLang="en-US" dirty="0"/>
              <a:t>的页机制，添加页表相关项与地址相关项间的转换函数，如</a:t>
            </a:r>
            <a:r>
              <a:rPr lang="en-US" altLang="zh-CN" dirty="0"/>
              <a:t>`page2ppn`</a:t>
            </a:r>
            <a:r>
              <a:rPr lang="zh-CN" altLang="en-US" dirty="0"/>
              <a:t>，</a:t>
            </a:r>
            <a:r>
              <a:rPr lang="en-US" altLang="zh-CN" dirty="0"/>
              <a:t>`pmd2page`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添加当前页表与地址空间的映射的函数</a:t>
            </a:r>
            <a:r>
              <a:rPr lang="en-US" altLang="zh-CN" dirty="0"/>
              <a:t>`</a:t>
            </a:r>
            <a:r>
              <a:rPr lang="en-US" altLang="zh-CN" dirty="0" err="1"/>
              <a:t>map_pgdir</a:t>
            </a:r>
            <a:r>
              <a:rPr lang="en-US" altLang="zh-CN" dirty="0"/>
              <a:t>`,</a:t>
            </a:r>
            <a:r>
              <a:rPr lang="zh-CN" altLang="en-US" dirty="0"/>
              <a:t>以及对应的保存函数</a:t>
            </a:r>
            <a:r>
              <a:rPr lang="en-US" altLang="zh-CN" dirty="0"/>
              <a:t>`</a:t>
            </a:r>
            <a:r>
              <a:rPr lang="en-US" altLang="zh-CN" dirty="0" err="1"/>
              <a:t>set_pgdir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- `</a:t>
            </a:r>
            <a:r>
              <a:rPr lang="en-US" altLang="zh-CN" dirty="0" err="1"/>
              <a:t>page_init</a:t>
            </a:r>
            <a:r>
              <a:rPr lang="en-US" altLang="zh-CN" dirty="0"/>
              <a:t>`</a:t>
            </a:r>
            <a:r>
              <a:rPr lang="zh-CN" altLang="en-US" dirty="0"/>
              <a:t>时调大初始化的内存</a:t>
            </a:r>
          </a:p>
        </p:txBody>
      </p:sp>
    </p:spTree>
    <p:extLst>
      <p:ext uri="{BB962C8B-B14F-4D97-AF65-F5344CB8AC3E}">
        <p14:creationId xmlns:p14="http://schemas.microsoft.com/office/powerpoint/2010/main" val="176928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 </a:t>
            </a:r>
            <a:r>
              <a:rPr lang="en-US" altLang="zh-CN" dirty="0" err="1"/>
              <a:t>makefile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/>
              <a:t>相对于其它平台，</a:t>
            </a:r>
            <a:r>
              <a:rPr lang="en-US" altLang="zh-CN" dirty="0" err="1"/>
              <a:t>riscv</a:t>
            </a:r>
            <a:r>
              <a:rPr lang="zh-CN" altLang="en-US" dirty="0"/>
              <a:t>用到了</a:t>
            </a:r>
            <a:r>
              <a:rPr lang="en-US" altLang="zh-CN" dirty="0" err="1"/>
              <a:t>bbl</a:t>
            </a:r>
            <a:r>
              <a:rPr lang="zh-CN" altLang="en-US" dirty="0"/>
              <a:t>，需要修改其添加</a:t>
            </a:r>
            <a:r>
              <a:rPr lang="en-US" altLang="zh-CN" dirty="0"/>
              <a:t>bootloader</a:t>
            </a:r>
            <a:r>
              <a:rPr lang="zh-CN" altLang="en-US" dirty="0"/>
              <a:t>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同时，为了在</a:t>
            </a:r>
            <a:r>
              <a:rPr lang="en-US" altLang="zh-CN" dirty="0" err="1"/>
              <a:t>ramdisk.c</a:t>
            </a:r>
            <a:r>
              <a:rPr lang="zh-CN" altLang="en-US" dirty="0"/>
              <a:t>中能正确导入</a:t>
            </a:r>
            <a:r>
              <a:rPr lang="en-US" altLang="zh-CN" dirty="0" err="1"/>
              <a:t>sfsimg</a:t>
            </a:r>
            <a:r>
              <a:rPr lang="zh-CN" altLang="en-US" dirty="0"/>
              <a:t>和</a:t>
            </a:r>
            <a:r>
              <a:rPr lang="en-US" altLang="zh-CN" dirty="0" err="1"/>
              <a:t>swapimg</a:t>
            </a:r>
            <a:r>
              <a:rPr lang="zh-CN" altLang="en-US" dirty="0"/>
              <a:t>，需要</a:t>
            </a:r>
            <a:r>
              <a:rPr lang="en-US" altLang="zh-CN" dirty="0"/>
              <a:t>link binary blob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参考资料</a:t>
            </a:r>
            <a:r>
              <a:rPr lang="en-US" altLang="zh-CN" dirty="0"/>
              <a:t>](https://balau82.wordpress.com/2012/02/19/linking-a-binary-blob-with-gcc)</a:t>
            </a:r>
            <a:r>
              <a:rPr lang="zh-CN" altLang="en-US" dirty="0"/>
              <a:t>，也需要修改</a:t>
            </a:r>
            <a:r>
              <a:rPr lang="en-US" altLang="zh-CN" dirty="0" err="1"/>
              <a:t>makefile</a:t>
            </a:r>
            <a:r>
              <a:rPr lang="zh-CN" altLang="en-US" dirty="0"/>
              <a:t>的过程，否则会把整个文件路径导入</a:t>
            </a:r>
            <a:r>
              <a:rPr lang="zh-CN" altLang="en-US" dirty="0" smtClean="0"/>
              <a:t>进来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49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</a:t>
            </a:r>
            <a:r>
              <a:rPr lang="zh-CN" altLang="en-US" dirty="0"/>
              <a:t>与</a:t>
            </a:r>
            <a:r>
              <a:rPr lang="en-US" altLang="zh-CN" dirty="0"/>
              <a:t>riscv64</a:t>
            </a:r>
            <a:r>
              <a:rPr lang="zh-CN" altLang="en-US" dirty="0"/>
              <a:t>的合并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这部分主要遇到两个</a:t>
            </a:r>
            <a:r>
              <a:rPr lang="zh-CN" altLang="en-US" dirty="0" smtClean="0"/>
              <a:t>难点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riscv32</a:t>
            </a:r>
            <a:r>
              <a:rPr lang="zh-CN" altLang="en-US" dirty="0"/>
              <a:t>和</a:t>
            </a:r>
            <a:r>
              <a:rPr lang="en-US" altLang="zh-CN" dirty="0"/>
              <a:t>riscv64</a:t>
            </a:r>
            <a:r>
              <a:rPr lang="zh-CN" altLang="en-US" dirty="0"/>
              <a:t>原先都是在“老”的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上实现的，而现在要整合到“新”的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上，出入还是有一些的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riscv64</a:t>
            </a:r>
            <a:r>
              <a:rPr lang="zh-CN" altLang="en-US" dirty="0"/>
              <a:t>实现了</a:t>
            </a:r>
            <a:r>
              <a:rPr lang="en-US" altLang="zh-CN" dirty="0" err="1"/>
              <a:t>smp</a:t>
            </a:r>
            <a:r>
              <a:rPr lang="zh-CN" altLang="en-US" dirty="0"/>
              <a:t>，自身对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的框架就有较大的改动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33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</a:t>
            </a:r>
            <a:r>
              <a:rPr lang="zh-CN" altLang="en-US" dirty="0"/>
              <a:t>与</a:t>
            </a:r>
            <a:r>
              <a:rPr lang="en-US" altLang="zh-CN" dirty="0"/>
              <a:t>riscv64</a:t>
            </a:r>
            <a:r>
              <a:rPr lang="zh-CN" altLang="en-US" dirty="0"/>
              <a:t>的合并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某些需要兼容的地方修改变量的属性，如从</a:t>
            </a:r>
            <a:r>
              <a:rPr lang="en-US" altLang="zh-CN" dirty="0"/>
              <a:t>`bool`</a:t>
            </a:r>
            <a:r>
              <a:rPr lang="zh-CN" altLang="en-US" dirty="0"/>
              <a:t>到</a:t>
            </a:r>
            <a:r>
              <a:rPr lang="en-US" altLang="zh-CN" dirty="0"/>
              <a:t>`int`,`uint32_t`</a:t>
            </a:r>
            <a:r>
              <a:rPr lang="zh-CN" altLang="en-US" dirty="0"/>
              <a:t>到</a:t>
            </a:r>
            <a:r>
              <a:rPr lang="en-US" altLang="zh-CN" dirty="0"/>
              <a:t>`</a:t>
            </a:r>
            <a:r>
              <a:rPr lang="en-US" altLang="zh-CN" dirty="0" err="1"/>
              <a:t>uintptr_t</a:t>
            </a:r>
            <a:r>
              <a:rPr lang="en-US" altLang="zh-CN" dirty="0"/>
              <a:t>`	</a:t>
            </a:r>
          </a:p>
          <a:p>
            <a:r>
              <a:rPr lang="zh-CN" altLang="en-US" dirty="0"/>
              <a:t>鉴于</a:t>
            </a:r>
            <a:r>
              <a:rPr lang="en-US" altLang="zh-CN" dirty="0"/>
              <a:t>riscv32</a:t>
            </a:r>
            <a:r>
              <a:rPr lang="zh-CN" altLang="en-US" dirty="0"/>
              <a:t>和</a:t>
            </a:r>
            <a:r>
              <a:rPr lang="en-US" altLang="zh-CN" dirty="0"/>
              <a:t>riscv64</a:t>
            </a:r>
            <a:r>
              <a:rPr lang="zh-CN" altLang="en-US" dirty="0"/>
              <a:t>有许多通用部分，以前</a:t>
            </a:r>
            <a:r>
              <a:rPr lang="en-US" altLang="zh-CN" dirty="0"/>
              <a:t>riscv32</a:t>
            </a:r>
            <a:r>
              <a:rPr lang="zh-CN" altLang="en-US" dirty="0"/>
              <a:t>在硬件无关地方所做的修改，面对</a:t>
            </a:r>
            <a:r>
              <a:rPr lang="en-US" altLang="zh-CN" dirty="0"/>
              <a:t>riscv64</a:t>
            </a:r>
            <a:r>
              <a:rPr lang="zh-CN" altLang="en-US" dirty="0"/>
              <a:t>只要添加上相应的宏定义即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由于实现了</a:t>
            </a:r>
            <a:r>
              <a:rPr lang="en-US" altLang="zh-CN" dirty="0" err="1"/>
              <a:t>load_balance</a:t>
            </a:r>
            <a:r>
              <a:rPr lang="zh-CN" altLang="en-US" dirty="0"/>
              <a:t>，以及重定义了</a:t>
            </a:r>
            <a:r>
              <a:rPr lang="en-US" altLang="zh-CN" dirty="0" err="1"/>
              <a:t>cpu</a:t>
            </a:r>
            <a:r>
              <a:rPr lang="zh-CN" altLang="en-US" dirty="0"/>
              <a:t>，修改了获取</a:t>
            </a:r>
            <a:r>
              <a:rPr lang="en-US" altLang="zh-CN" dirty="0" err="1"/>
              <a:t>cpu</a:t>
            </a:r>
            <a:r>
              <a:rPr lang="zh-CN" altLang="en-US" dirty="0"/>
              <a:t>的方式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8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2" y="1954531"/>
            <a:ext cx="6309954" cy="3767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" y="5981569"/>
            <a:ext cx="542925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48" y="1816418"/>
            <a:ext cx="4286250" cy="3905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07" y="5949126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6" y="1850549"/>
            <a:ext cx="4226543" cy="3767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28" y="5864255"/>
            <a:ext cx="5429250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807686"/>
            <a:ext cx="6381750" cy="381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5864255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在完成编译后在</a:t>
            </a:r>
            <a:r>
              <a:rPr lang="en-US" altLang="zh-CN" dirty="0" err="1"/>
              <a:t>ucore</a:t>
            </a:r>
            <a:r>
              <a:rPr lang="zh-CN" altLang="en-US" dirty="0"/>
              <a:t>目录下</a:t>
            </a:r>
            <a:r>
              <a:rPr lang="zh-CN" altLang="en-US" dirty="0" smtClean="0"/>
              <a:t>执行</a:t>
            </a:r>
            <a:r>
              <a:rPr lang="en-US" altLang="zh-CN" dirty="0"/>
              <a:t>./</a:t>
            </a:r>
            <a:r>
              <a:rPr lang="en-US" altLang="zh-CN" dirty="0" err="1"/>
              <a:t>uCore_test</a:t>
            </a:r>
            <a:r>
              <a:rPr lang="en-US" altLang="zh-CN" dirty="0"/>
              <a:t> -d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脚本会运行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/user-</a:t>
            </a:r>
            <a:r>
              <a:rPr lang="en-US" altLang="zh-CN" dirty="0" err="1"/>
              <a:t>ucore</a:t>
            </a:r>
            <a:r>
              <a:rPr lang="en-US" altLang="zh-CN" dirty="0"/>
              <a:t>/tests/</a:t>
            </a:r>
            <a:r>
              <a:rPr lang="zh-CN" altLang="en-US" dirty="0"/>
              <a:t>中的代码，并且对其输出进行分析，判断是否运行成功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输出正确性的文件位于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/user-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testspecs</a:t>
            </a:r>
            <a:r>
              <a:rPr lang="en-US" altLang="zh-CN" dirty="0"/>
              <a:t>/</a:t>
            </a:r>
            <a:r>
              <a:rPr lang="zh-CN" altLang="en-US" dirty="0" smtClean="0"/>
              <a:t>中，命令</a:t>
            </a:r>
            <a:r>
              <a:rPr lang="zh-CN" altLang="en-US" dirty="0"/>
              <a:t>的规则参见：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/doc/</a:t>
            </a:r>
            <a:r>
              <a:rPr lang="en-US" altLang="zh-CN" dirty="0" err="1" smtClean="0"/>
              <a:t>autotest.rst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zh-CN" altLang="en-US" dirty="0" smtClean="0"/>
              <a:t>项目达成目标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6065"/>
          </a:xfrm>
        </p:spPr>
        <p:txBody>
          <a:bodyPr>
            <a:normAutofit/>
          </a:bodyPr>
          <a:lstStyle/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建立</a:t>
            </a:r>
            <a:r>
              <a:rPr lang="en-US" altLang="zh-CN" dirty="0"/>
              <a:t>RISC-V32</a:t>
            </a:r>
            <a:r>
              <a:rPr lang="zh-CN" altLang="en-US" dirty="0"/>
              <a:t>与</a:t>
            </a:r>
            <a:r>
              <a:rPr lang="en-US" altLang="zh-CN" dirty="0"/>
              <a:t>64</a:t>
            </a:r>
            <a:r>
              <a:rPr lang="zh-CN" altLang="en-US" dirty="0"/>
              <a:t>的工具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</a:t>
            </a:r>
            <a:r>
              <a:rPr lang="en-US" altLang="zh-CN" dirty="0"/>
              <a:t>plus i386</a:t>
            </a:r>
            <a:r>
              <a:rPr lang="zh-CN" altLang="en-US" dirty="0"/>
              <a:t>移植到</a:t>
            </a:r>
            <a:r>
              <a:rPr lang="en-US" altLang="zh-CN" dirty="0"/>
              <a:t>RISC-V </a:t>
            </a:r>
            <a:r>
              <a:rPr lang="en-US" altLang="zh-CN" dirty="0" smtClean="0"/>
              <a:t>32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在最新的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</a:t>
            </a:r>
            <a:r>
              <a:rPr lang="zh-CN" altLang="en-US" dirty="0"/>
              <a:t>上完成基于</a:t>
            </a:r>
            <a:r>
              <a:rPr lang="en-US" altLang="zh-CN" dirty="0" err="1"/>
              <a:t>travis</a:t>
            </a:r>
            <a:r>
              <a:rPr lang="zh-CN" altLang="en-US" dirty="0" smtClean="0"/>
              <a:t>的自动测试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ucore</a:t>
            </a:r>
            <a:r>
              <a:rPr lang="en-US" altLang="zh-CN" dirty="0"/>
              <a:t> plus RISC-V 32</a:t>
            </a:r>
            <a:r>
              <a:rPr lang="zh-CN" altLang="en-US" dirty="0"/>
              <a:t>移植到最新的</a:t>
            </a:r>
            <a:r>
              <a:rPr lang="en-US" altLang="zh-CN" dirty="0" err="1"/>
              <a:t>ucore</a:t>
            </a:r>
            <a:r>
              <a:rPr lang="en-US" altLang="zh-CN" dirty="0"/>
              <a:t> plus 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 RISC-V 64</a:t>
            </a:r>
            <a:r>
              <a:rPr lang="zh-CN" altLang="en-US" dirty="0" smtClean="0"/>
              <a:t>的基础上支持</a:t>
            </a:r>
            <a:r>
              <a:rPr lang="en-US" altLang="zh-CN" dirty="0" smtClean="0"/>
              <a:t>SMP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 RISC-V 64 SMP</a:t>
            </a:r>
            <a:r>
              <a:rPr lang="zh-CN" altLang="en-US" dirty="0" smtClean="0"/>
              <a:t>移植到最新的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添加针对</a:t>
            </a:r>
            <a:r>
              <a:rPr lang="en-US" altLang="zh-CN" dirty="0"/>
              <a:t>RISC-V </a:t>
            </a:r>
            <a:r>
              <a:rPr lang="en-US" altLang="zh-CN" dirty="0" smtClean="0"/>
              <a:t>32 &amp; 64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travis</a:t>
            </a:r>
            <a:r>
              <a:rPr lang="zh-CN" altLang="en-US" dirty="0" smtClean="0"/>
              <a:t>自动测试</a:t>
            </a:r>
            <a:endParaRPr lang="en-US" altLang="zh-CN" b="1" dirty="0"/>
          </a:p>
          <a:p>
            <a:pPr lvl="1">
              <a:buFontTx/>
              <a:buChar char="-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598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效果如图，可以清楚的看到每个测例是否通过，以及没通过测例的原因和总通过数的统计。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74" y="2450892"/>
            <a:ext cx="4091450" cy="42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遇到的问题</a:t>
            </a:r>
            <a:endParaRPr lang="en-US" altLang="zh-CN" dirty="0" smtClean="0"/>
          </a:p>
          <a:p>
            <a:r>
              <a:rPr lang="en-US" altLang="zh-CN" dirty="0" smtClean="0"/>
              <a:t> 1. 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</a:t>
            </a:r>
            <a:r>
              <a:rPr lang="en-US" altLang="zh-CN" dirty="0"/>
              <a:t>command not found</a:t>
            </a:r>
          </a:p>
          <a:p>
            <a:r>
              <a:rPr lang="zh-CN" altLang="en-US" dirty="0" smtClean="0"/>
              <a:t>     解决</a:t>
            </a:r>
            <a:r>
              <a:rPr lang="zh-CN" altLang="en-US" dirty="0"/>
              <a:t>：安装</a:t>
            </a:r>
            <a:r>
              <a:rPr lang="en-US" altLang="zh-CN" dirty="0" err="1"/>
              <a:t>procmail</a:t>
            </a:r>
            <a:r>
              <a:rPr lang="zh-CN" altLang="en-US" dirty="0"/>
              <a:t>包，选择</a:t>
            </a:r>
            <a:r>
              <a:rPr lang="en-US" altLang="zh-CN" dirty="0"/>
              <a:t>no-configure</a:t>
            </a:r>
            <a:r>
              <a:rPr lang="zh-CN" altLang="en-US" dirty="0"/>
              <a:t>安装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调用</a:t>
            </a:r>
            <a:r>
              <a:rPr lang="zh-CN" altLang="en-US" dirty="0"/>
              <a:t>了不存在的</a:t>
            </a:r>
            <a:r>
              <a:rPr lang="en-US" altLang="zh-CN" dirty="0" err="1"/>
              <a:t>yaffs</a:t>
            </a:r>
            <a:r>
              <a:rPr lang="zh-CN" altLang="en-US" dirty="0"/>
              <a:t>硬盘镜像</a:t>
            </a:r>
          </a:p>
          <a:p>
            <a:r>
              <a:rPr lang="zh-CN" altLang="en-US" dirty="0" smtClean="0"/>
              <a:t>     解决</a:t>
            </a:r>
            <a:r>
              <a:rPr lang="zh-CN" altLang="en-US" dirty="0"/>
              <a:t>：删除</a:t>
            </a:r>
            <a:r>
              <a:rPr lang="en-US" altLang="zh-CN" dirty="0" err="1"/>
              <a:t>uCore_ru</a:t>
            </a:r>
            <a:r>
              <a:rPr lang="zh-CN" altLang="en-US" dirty="0"/>
              <a:t>中那一行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新版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测例无法通过，而老版可以，原因有以下几点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因为</a:t>
            </a:r>
            <a:r>
              <a:rPr lang="zh-CN" altLang="en-US" dirty="0"/>
              <a:t>引入了网络模块，后台会跑一个守护进程，</a:t>
            </a:r>
            <a:r>
              <a:rPr lang="en-US" altLang="zh-CN" dirty="0"/>
              <a:t>test</a:t>
            </a:r>
            <a:r>
              <a:rPr lang="zh-CN" altLang="en-US" dirty="0"/>
              <a:t>会判断为时无法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大部分</a:t>
            </a:r>
            <a:r>
              <a:rPr lang="zh-CN" altLang="en-US" dirty="0"/>
              <a:t>没通过的测例现在出错是因为页个数</a:t>
            </a:r>
            <a:r>
              <a:rPr lang="en-US" altLang="zh-CN" dirty="0"/>
              <a:t>check</a:t>
            </a:r>
            <a:r>
              <a:rPr lang="zh-CN" altLang="en-US" dirty="0"/>
              <a:t>不对，因为</a:t>
            </a:r>
            <a:r>
              <a:rPr lang="en-US" altLang="zh-CN" dirty="0" err="1"/>
              <a:t>vfs</a:t>
            </a:r>
            <a:r>
              <a:rPr lang="zh-CN" altLang="en-US" dirty="0"/>
              <a:t>文件夹中部分代码使用</a:t>
            </a:r>
            <a:r>
              <a:rPr lang="en-US" altLang="zh-CN" dirty="0" err="1"/>
              <a:t>kmalloc</a:t>
            </a:r>
            <a:r>
              <a:rPr lang="zh-CN" altLang="en-US" dirty="0"/>
              <a:t>没有释放造成泄漏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因为</a:t>
            </a:r>
            <a:r>
              <a:rPr lang="zh-CN" altLang="en-US" dirty="0"/>
              <a:t>加入了网络模块，所以对并行测试的支持会有问题，所以改为单线程测试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84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目前的进度：</a:t>
            </a:r>
            <a:endParaRPr lang="en-US" altLang="zh-CN" dirty="0" smtClean="0"/>
          </a:p>
          <a:p>
            <a:r>
              <a:rPr lang="zh-CN" altLang="en-US" dirty="0"/>
              <a:t>之前的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的自动测试功能被搁置了，这部分工作的主要目的是重启自动测试功能， 在重启之后可以通过测例来对各个</a:t>
            </a:r>
            <a:r>
              <a:rPr lang="en-US" altLang="zh-CN" dirty="0"/>
              <a:t>ARCH</a:t>
            </a:r>
            <a:r>
              <a:rPr lang="zh-CN" altLang="en-US" dirty="0"/>
              <a:t>进行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。这</a:t>
            </a:r>
            <a:r>
              <a:rPr lang="zh-CN" altLang="en-US" dirty="0"/>
              <a:t>部分的调试主要在</a:t>
            </a:r>
            <a:r>
              <a:rPr lang="en-US" altLang="zh-CN" dirty="0"/>
              <a:t>i386</a:t>
            </a:r>
            <a:r>
              <a:rPr lang="zh-CN" altLang="en-US" dirty="0"/>
              <a:t>上进行，进度如下：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未来的工作：</a:t>
            </a:r>
            <a:endParaRPr lang="en-US" altLang="zh-CN" dirty="0" smtClean="0"/>
          </a:p>
          <a:p>
            <a:r>
              <a:rPr lang="en-US" altLang="zh-CN" dirty="0" smtClean="0"/>
              <a:t> 1. </a:t>
            </a:r>
            <a:r>
              <a:rPr lang="zh-CN" altLang="en-US" dirty="0" smtClean="0"/>
              <a:t>使用</a:t>
            </a:r>
            <a:r>
              <a:rPr lang="zh-CN" altLang="en-US" dirty="0"/>
              <a:t>自动测试功能调通各个</a:t>
            </a:r>
            <a:r>
              <a:rPr lang="en-US" altLang="zh-CN" dirty="0"/>
              <a:t>ARCH</a:t>
            </a:r>
            <a:r>
              <a:rPr lang="zh-CN" altLang="en-US" dirty="0"/>
              <a:t>的测例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用网络模块的基础上重新开启多线程测试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8" y="3310796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r>
              <a:rPr lang="zh-CN" altLang="en-US" dirty="0"/>
              <a:t>是目前新兴的开源持续集成构建项目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可以在你每次</a:t>
            </a:r>
            <a:r>
              <a:rPr lang="en-US" altLang="zh-CN" dirty="0"/>
              <a:t>push</a:t>
            </a:r>
            <a:r>
              <a:rPr lang="zh-CN" altLang="en-US" dirty="0"/>
              <a:t>之后对你的代码进行基于不同环境参数的编译和运行，返回给你结果。 这样就可以很方便地知道是哪次</a:t>
            </a:r>
            <a:r>
              <a:rPr lang="en-US" altLang="zh-CN" dirty="0"/>
              <a:t>push</a:t>
            </a:r>
            <a:r>
              <a:rPr lang="zh-CN" altLang="en-US" dirty="0"/>
              <a:t>之后导致了</a:t>
            </a:r>
            <a:r>
              <a:rPr lang="en-US" altLang="zh-CN" dirty="0"/>
              <a:t>bug</a:t>
            </a:r>
            <a:r>
              <a:rPr lang="zh-CN" altLang="en-US" dirty="0"/>
              <a:t>的出现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结合之前的自动测试功能，我们实现了一个每次</a:t>
            </a:r>
            <a:r>
              <a:rPr lang="en-US" altLang="zh-CN" dirty="0"/>
              <a:t>push</a:t>
            </a:r>
            <a:r>
              <a:rPr lang="zh-CN" altLang="en-US" dirty="0"/>
              <a:t>都会进行编译测试和测例测试并输出测例测试结果的功能。</a:t>
            </a:r>
          </a:p>
        </p:txBody>
      </p:sp>
    </p:spTree>
    <p:extLst>
      <p:ext uri="{BB962C8B-B14F-4D97-AF65-F5344CB8AC3E}">
        <p14:creationId xmlns:p14="http://schemas.microsoft.com/office/powerpoint/2010/main" val="328419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934144"/>
            <a:ext cx="8933195" cy="4586369"/>
          </a:xfrm>
        </p:spPr>
      </p:pic>
    </p:spTree>
    <p:extLst>
      <p:ext uri="{BB962C8B-B14F-4D97-AF65-F5344CB8AC3E}">
        <p14:creationId xmlns:p14="http://schemas.microsoft.com/office/powerpoint/2010/main" val="175377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会对设置的不同参数分别进行测试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459"/>
            <a:ext cx="12192000" cy="3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zh-CN" altLang="en-US" dirty="0" smtClean="0"/>
              <a:t>在调试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ci</a:t>
            </a:r>
            <a:r>
              <a:rPr lang="zh-CN" altLang="en-US" dirty="0" smtClean="0"/>
              <a:t>时</a:t>
            </a:r>
            <a:r>
              <a:rPr lang="zh-CN" altLang="en-US" dirty="0"/>
              <a:t>遇到的问题主要</a:t>
            </a:r>
            <a:r>
              <a:rPr lang="zh-CN" altLang="en-US" dirty="0" smtClean="0"/>
              <a:t>是执行代码时会</a:t>
            </a:r>
            <a:r>
              <a:rPr lang="zh-CN" altLang="en-US" dirty="0"/>
              <a:t>卡死，原因是</a:t>
            </a:r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r>
              <a:rPr lang="zh-CN" altLang="en-US" dirty="0"/>
              <a:t>上环境没安装</a:t>
            </a:r>
            <a:r>
              <a:rPr lang="en-US" altLang="zh-CN" dirty="0" err="1"/>
              <a:t>gdb</a:t>
            </a:r>
            <a:r>
              <a:rPr lang="zh-CN" altLang="en-US" dirty="0"/>
              <a:t>。</a:t>
            </a:r>
            <a:r>
              <a:rPr lang="en-US" altLang="zh-CN" dirty="0" err="1"/>
              <a:t>uCore_test</a:t>
            </a:r>
            <a:r>
              <a:rPr lang="zh-CN" altLang="en-US" dirty="0"/>
              <a:t>和</a:t>
            </a:r>
            <a:r>
              <a:rPr lang="en-US" altLang="zh-CN" dirty="0" err="1"/>
              <a:t>uCore_run</a:t>
            </a:r>
            <a:r>
              <a:rPr lang="zh-CN" altLang="en-US" dirty="0"/>
              <a:t>和</a:t>
            </a:r>
            <a:r>
              <a:rPr lang="en-US" altLang="zh-CN" dirty="0"/>
              <a:t>misc/evaluate_build.py</a:t>
            </a:r>
            <a:r>
              <a:rPr lang="zh-CN" altLang="en-US" dirty="0"/>
              <a:t>中又多层隐藏了错误输出，导致定位</a:t>
            </a:r>
            <a:r>
              <a:rPr lang="en-US" altLang="zh-CN" dirty="0"/>
              <a:t>bug</a:t>
            </a:r>
            <a:r>
              <a:rPr lang="zh-CN" altLang="en-US" dirty="0"/>
              <a:t>定位了非常久。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82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39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ci</a:t>
            </a:r>
            <a:r>
              <a:rPr lang="zh-CN" altLang="en-US" dirty="0" smtClean="0"/>
              <a:t>遇到的问题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riscv</a:t>
            </a:r>
            <a:r>
              <a:rPr lang="zh-CN" altLang="en-US" dirty="0"/>
              <a:t>的工具</a:t>
            </a:r>
            <a:r>
              <a:rPr lang="zh-CN" altLang="en-US" dirty="0" smtClean="0"/>
              <a:t>链需要传</a:t>
            </a:r>
            <a:r>
              <a:rPr lang="zh-CN" altLang="en-US" dirty="0"/>
              <a:t>上去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zh-CN" altLang="en-US" dirty="0"/>
              <a:t>解决：把工具链打包后上传到清华网盘，生成固定直接下载链接，在</a:t>
            </a:r>
            <a:r>
              <a:rPr lang="en-US" altLang="zh-CN" dirty="0"/>
              <a:t>ci</a:t>
            </a:r>
            <a:r>
              <a:rPr lang="zh-CN" altLang="en-US" dirty="0"/>
              <a:t>上通过</a:t>
            </a:r>
            <a:r>
              <a:rPr lang="en-US" altLang="zh-CN" dirty="0" err="1"/>
              <a:t>wget</a:t>
            </a:r>
            <a:r>
              <a:rPr lang="zh-CN" altLang="en-US" dirty="0"/>
              <a:t>下载工具链。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之前用的</a:t>
            </a:r>
            <a:r>
              <a:rPr lang="en-US" altLang="zh-CN" dirty="0" err="1"/>
              <a:t>docker</a:t>
            </a:r>
            <a:r>
              <a:rPr lang="zh-CN" altLang="en-US" dirty="0"/>
              <a:t>环境是</a:t>
            </a:r>
            <a:r>
              <a:rPr lang="en-US" altLang="zh-CN" dirty="0"/>
              <a:t>ubuntu17.10</a:t>
            </a:r>
            <a:r>
              <a:rPr lang="zh-CN" altLang="en-US" dirty="0"/>
              <a:t>，我们用的</a:t>
            </a:r>
            <a:r>
              <a:rPr lang="en-US" altLang="zh-CN" dirty="0" err="1"/>
              <a:t>riscv</a:t>
            </a:r>
            <a:r>
              <a:rPr lang="zh-CN" altLang="en-US" dirty="0"/>
              <a:t>环境都是</a:t>
            </a:r>
            <a:r>
              <a:rPr lang="en-US" altLang="zh-CN" dirty="0"/>
              <a:t>16.04</a:t>
            </a:r>
            <a:r>
              <a:rPr lang="zh-CN" altLang="en-US" dirty="0"/>
              <a:t>的，所以很多动态链接库都</a:t>
            </a:r>
            <a:r>
              <a:rPr lang="zh-CN" altLang="en-US" dirty="0" smtClean="0"/>
              <a:t>没有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：新的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的环境需要配置时间比较长，现在已经配置好了，但是还未使用，目前</a:t>
            </a:r>
            <a:r>
              <a:rPr lang="zh-CN" altLang="en-US" dirty="0"/>
              <a:t>暂时的做法是把我电脑上的</a:t>
            </a:r>
            <a:r>
              <a:rPr lang="en-US" altLang="zh-CN" dirty="0"/>
              <a:t>so</a:t>
            </a:r>
            <a:r>
              <a:rPr lang="zh-CN" altLang="en-US" dirty="0"/>
              <a:t>文件都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 err="1"/>
              <a:t>docker</a:t>
            </a:r>
            <a:r>
              <a:rPr lang="zh-CN" altLang="en-US" dirty="0" smtClean="0"/>
              <a:t>里，可以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0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已经支持</a:t>
            </a:r>
            <a:r>
              <a:rPr lang="en-US" altLang="zh-CN" dirty="0" smtClean="0"/>
              <a:t>rv32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rv64</a:t>
            </a:r>
            <a:r>
              <a:rPr lang="zh-CN" altLang="en-US" dirty="0" smtClean="0"/>
              <a:t>的自动测试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展示：</a:t>
            </a:r>
            <a:endParaRPr lang="en-US" altLang="zh-CN" dirty="0" smtClean="0"/>
          </a:p>
          <a:p>
            <a:r>
              <a:rPr lang="en-US" altLang="zh-CN" sz="1600" dirty="0"/>
              <a:t>https://travis-ci.org/cxjyxxme/ucore_plus/builds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1095156"/>
            <a:ext cx="5047392" cy="4415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66" y="5777865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未来的工作：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把</a:t>
            </a:r>
            <a:r>
              <a:rPr lang="en-US" altLang="zh-CN" dirty="0" err="1"/>
              <a:t>docker</a:t>
            </a:r>
            <a:r>
              <a:rPr lang="zh-CN" altLang="en-US" dirty="0"/>
              <a:t>替换为</a:t>
            </a:r>
            <a:r>
              <a:rPr lang="en-US" altLang="zh-CN" dirty="0" smtClean="0"/>
              <a:t>16.04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把工具链上传到</a:t>
            </a:r>
            <a:r>
              <a:rPr lang="en-US" altLang="zh-CN" dirty="0" err="1"/>
              <a:t>docker</a:t>
            </a:r>
            <a:r>
              <a:rPr lang="en-US" altLang="zh-CN" dirty="0"/>
              <a:t> 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zh-CN" altLang="en-US" b="1" dirty="0" smtClean="0"/>
              <a:t>高信龙一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zh-CN" altLang="en-US" dirty="0"/>
              <a:t>将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移植到</a:t>
            </a:r>
            <a:r>
              <a:rPr lang="en-US" altLang="zh-CN" dirty="0"/>
              <a:t>RISC-V </a:t>
            </a:r>
            <a:r>
              <a:rPr lang="en-US" altLang="zh-CN" dirty="0" smtClean="0"/>
              <a:t>32</a:t>
            </a:r>
          </a:p>
          <a:p>
            <a:pPr lvl="2">
              <a:buFontTx/>
              <a:buChar char="-"/>
            </a:pPr>
            <a:r>
              <a:rPr lang="zh-CN" altLang="en-US" dirty="0" smtClean="0"/>
              <a:t>将</a:t>
            </a:r>
            <a:r>
              <a:rPr lang="en-US" altLang="zh-CN" dirty="0" smtClean="0"/>
              <a:t>RISC-V32 &amp; 64</a:t>
            </a:r>
            <a:r>
              <a:rPr lang="zh-CN" altLang="en-US" dirty="0" smtClean="0"/>
              <a:t>整合到最新的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lvl="2">
              <a:buFontTx/>
              <a:buChar char="-"/>
            </a:pPr>
            <a:endParaRPr lang="en-US" altLang="zh-CN" dirty="0"/>
          </a:p>
          <a:p>
            <a:pPr lvl="2">
              <a:buFontTx/>
              <a:buChar char="-"/>
            </a:pPr>
            <a:endParaRPr lang="en-US" altLang="zh-CN" dirty="0"/>
          </a:p>
          <a:p>
            <a:pPr lvl="1">
              <a:buFontTx/>
              <a:buChar char="-"/>
            </a:pPr>
            <a:r>
              <a:rPr lang="zh-CN" altLang="en-US" b="1" dirty="0" smtClean="0"/>
              <a:t>杨国烨</a:t>
            </a:r>
            <a:endParaRPr lang="en-US" altLang="zh-CN" b="1" dirty="0"/>
          </a:p>
          <a:p>
            <a:pPr lvl="2">
              <a:buFontTx/>
              <a:buChar char="-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Travis-CI</a:t>
            </a:r>
            <a:r>
              <a:rPr lang="zh-CN" altLang="en-US" dirty="0" smtClean="0"/>
              <a:t>的自动测试</a:t>
            </a:r>
            <a:endParaRPr lang="en-US" altLang="zh-CN" b="1" dirty="0" smtClean="0"/>
          </a:p>
          <a:p>
            <a:pPr lvl="2">
              <a:buFontTx/>
              <a:buChar char="-"/>
            </a:pPr>
            <a:r>
              <a:rPr lang="zh-CN" altLang="en-US" dirty="0" smtClean="0"/>
              <a:t>参考</a:t>
            </a:r>
            <a:r>
              <a:rPr lang="en-US" altLang="zh-CN" dirty="0" smtClean="0"/>
              <a:t>xv6</a:t>
            </a:r>
            <a:r>
              <a:rPr lang="zh-CN" altLang="en-US" dirty="0" smtClean="0"/>
              <a:t>的多核</a:t>
            </a:r>
            <a:r>
              <a:rPr lang="en-US" altLang="zh-CN" dirty="0" smtClean="0"/>
              <a:t>SMP</a:t>
            </a:r>
          </a:p>
        </p:txBody>
      </p:sp>
    </p:spTree>
    <p:extLst>
      <p:ext uri="{BB962C8B-B14F-4D97-AF65-F5344CB8AC3E}">
        <p14:creationId xmlns:p14="http://schemas.microsoft.com/office/powerpoint/2010/main" val="32762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8943"/>
          </a:xfrm>
        </p:spPr>
        <p:txBody>
          <a:bodyPr/>
          <a:lstStyle/>
          <a:p>
            <a:r>
              <a:rPr lang="zh-CN" altLang="en-US" dirty="0"/>
              <a:t>我调研了</a:t>
            </a:r>
            <a:r>
              <a:rPr lang="en-US" altLang="zh-CN" dirty="0"/>
              <a:t>xv6</a:t>
            </a:r>
            <a:r>
              <a:rPr lang="zh-CN" altLang="en-US" dirty="0"/>
              <a:t>的各部分对于多核的处理方式，并且对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进行比较，得出改变方案。 </a:t>
            </a:r>
            <a:endParaRPr lang="en-US" altLang="zh-CN" dirty="0" smtClean="0"/>
          </a:p>
          <a:p>
            <a:r>
              <a:rPr lang="zh-CN" altLang="en-US" b="1" dirty="0"/>
              <a:t>文件系统</a:t>
            </a:r>
          </a:p>
          <a:p>
            <a:r>
              <a:rPr lang="zh-CN" altLang="en-US" dirty="0"/>
              <a:t>调研了一下文件系统，在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中一个</a:t>
            </a:r>
            <a:r>
              <a:rPr lang="en-US" altLang="zh-CN" dirty="0"/>
              <a:t>file</a:t>
            </a:r>
            <a:r>
              <a:rPr lang="zh-CN" altLang="en-US" dirty="0"/>
              <a:t>是可以被多个</a:t>
            </a:r>
            <a:r>
              <a:rPr lang="en-US" altLang="zh-CN" dirty="0"/>
              <a:t>process</a:t>
            </a:r>
            <a:r>
              <a:rPr lang="zh-CN" altLang="en-US" dirty="0"/>
              <a:t>同时打开的，打开文件表在每个</a:t>
            </a:r>
            <a:r>
              <a:rPr lang="en-US" altLang="zh-CN" dirty="0"/>
              <a:t>process</a:t>
            </a:r>
            <a:r>
              <a:rPr lang="zh-CN" altLang="en-US" dirty="0"/>
              <a:t>中分别维护，打开文件表中每一项有一个</a:t>
            </a:r>
            <a:r>
              <a:rPr lang="en-US" altLang="zh-CN" dirty="0" err="1"/>
              <a:t>struct</a:t>
            </a:r>
            <a:r>
              <a:rPr lang="zh-CN" altLang="en-US" dirty="0"/>
              <a:t>， 其中包含了这次读写操作对应信息（如文件信息、目前读写的位置等等），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的做法是一个文件可以被同时读写，读写操作相当于直接应用到硬盘， 即把冲突控制交给用户。并且在最底层的文件读写代码中可以发现每次对某个</a:t>
            </a:r>
            <a:r>
              <a:rPr lang="en-US" altLang="zh-CN" dirty="0"/>
              <a:t>disk</a:t>
            </a:r>
            <a:r>
              <a:rPr lang="zh-CN" altLang="en-US" dirty="0"/>
              <a:t>的一次读写操作都是带锁的。综上，我觉得</a:t>
            </a:r>
            <a:r>
              <a:rPr lang="en-US" altLang="zh-CN" dirty="0"/>
              <a:t>SMP</a:t>
            </a:r>
            <a:r>
              <a:rPr lang="zh-CN" altLang="en-US" dirty="0"/>
              <a:t>不需要对</a:t>
            </a:r>
            <a:r>
              <a:rPr lang="en-US" altLang="zh-CN" dirty="0"/>
              <a:t>fs</a:t>
            </a:r>
            <a:r>
              <a:rPr lang="zh-CN" altLang="en-US" dirty="0"/>
              <a:t>做特殊的支持。 </a:t>
            </a:r>
          </a:p>
          <a:p>
            <a:r>
              <a:rPr lang="zh-CN" altLang="en-US" b="1" dirty="0"/>
              <a:t>内存管理</a:t>
            </a:r>
          </a:p>
          <a:p>
            <a:r>
              <a:rPr lang="en-US" altLang="zh-CN" dirty="0"/>
              <a:t>mm</a:t>
            </a:r>
            <a:r>
              <a:rPr lang="zh-CN" altLang="en-US" dirty="0"/>
              <a:t>方面因为页表是进程独立的，感觉就是要在申请物理页的时候加个锁</a:t>
            </a:r>
            <a:r>
              <a:rPr lang="en-US" altLang="zh-CN" dirty="0"/>
              <a:t>(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已经有了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4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5131133"/>
          </a:xfrm>
        </p:spPr>
        <p:txBody>
          <a:bodyPr/>
          <a:lstStyle/>
          <a:p>
            <a:r>
              <a:rPr lang="zh-CN" altLang="en-US" b="1" dirty="0" smtClean="0"/>
              <a:t>调度</a:t>
            </a:r>
            <a:endParaRPr lang="zh-CN" altLang="en-US" b="1" dirty="0"/>
          </a:p>
          <a:p>
            <a:r>
              <a:rPr lang="zh-CN" altLang="en-US" dirty="0"/>
              <a:t>调度部分</a:t>
            </a:r>
            <a:r>
              <a:rPr lang="en-US" altLang="zh-CN" dirty="0"/>
              <a:t>xv6</a:t>
            </a:r>
            <a:r>
              <a:rPr lang="zh-CN" altLang="en-US" dirty="0"/>
              <a:t>的做法是全局一个</a:t>
            </a:r>
            <a:r>
              <a:rPr lang="en-US" altLang="zh-CN" dirty="0" err="1"/>
              <a:t>runqueue</a:t>
            </a:r>
            <a:r>
              <a:rPr lang="zh-CN" altLang="en-US" dirty="0"/>
              <a:t>，而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的做法是每个</a:t>
            </a:r>
            <a:r>
              <a:rPr lang="en-US" altLang="zh-CN" dirty="0" err="1"/>
              <a:t>cpu</a:t>
            </a:r>
            <a:r>
              <a:rPr lang="zh-CN" altLang="en-US" dirty="0"/>
              <a:t>一个</a:t>
            </a:r>
            <a:r>
              <a:rPr lang="en-US" altLang="zh-CN" dirty="0" err="1"/>
              <a:t>runqueue</a:t>
            </a:r>
            <a:r>
              <a:rPr lang="zh-CN" altLang="en-US" dirty="0"/>
              <a:t>，由某个</a:t>
            </a:r>
            <a:r>
              <a:rPr lang="en-US" altLang="zh-CN" dirty="0"/>
              <a:t>process fork</a:t>
            </a:r>
            <a:r>
              <a:rPr lang="zh-CN" altLang="en-US" dirty="0"/>
              <a:t>出来的进程会继续在父进程的</a:t>
            </a:r>
            <a:r>
              <a:rPr lang="en-US" altLang="zh-CN" dirty="0" err="1"/>
              <a:t>cpu</a:t>
            </a:r>
            <a:r>
              <a:rPr lang="zh-CN" altLang="en-US" dirty="0"/>
              <a:t>的</a:t>
            </a:r>
            <a:r>
              <a:rPr lang="en-US" altLang="zh-CN" dirty="0" err="1"/>
              <a:t>runqueue</a:t>
            </a:r>
            <a:r>
              <a:rPr lang="zh-CN" altLang="en-US" dirty="0"/>
              <a:t>中， 也就是说如果不进行均衡，所有的进程都会在开始做</a:t>
            </a:r>
            <a:r>
              <a:rPr lang="en-US" altLang="zh-CN" dirty="0" err="1"/>
              <a:t>init</a:t>
            </a:r>
            <a:r>
              <a:rPr lang="zh-CN" altLang="en-US" dirty="0"/>
              <a:t>的那个</a:t>
            </a:r>
            <a:r>
              <a:rPr lang="en-US" altLang="zh-CN" dirty="0" err="1"/>
              <a:t>cpu</a:t>
            </a:r>
            <a:r>
              <a:rPr lang="zh-CN" altLang="en-US" dirty="0"/>
              <a:t>执行，所以需要加入</a:t>
            </a:r>
            <a:r>
              <a:rPr lang="en-US" altLang="zh-CN" dirty="0"/>
              <a:t>balance</a:t>
            </a:r>
            <a:r>
              <a:rPr lang="zh-CN" altLang="en-US" dirty="0"/>
              <a:t>，平衡</a:t>
            </a:r>
            <a:r>
              <a:rPr lang="en-US" altLang="zh-CN" dirty="0" err="1"/>
              <a:t>runqueue</a:t>
            </a:r>
            <a:r>
              <a:rPr lang="zh-CN" altLang="en-US" dirty="0"/>
              <a:t>之间的进程。具体做法参考了：</a:t>
            </a:r>
            <a:r>
              <a:rPr lang="en-US" altLang="zh-CN" dirty="0">
                <a:hlinkClick r:id="rId2"/>
              </a:rPr>
              <a:t>https://blog.csdn.net/u010937616/article/details/47396619</a:t>
            </a:r>
            <a:r>
              <a:rPr lang="zh-CN" altLang="en-US" dirty="0"/>
              <a:t> </a:t>
            </a:r>
          </a:p>
          <a:p>
            <a:r>
              <a:rPr lang="zh-CN" altLang="en-US" dirty="0" smtClean="0"/>
              <a:t>大概的算法是：对于每个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都可以计算一个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值表示这个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的负载情况。每次某个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的时候，会把自己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值</a:t>
            </a:r>
            <a:r>
              <a:rPr lang="en-US" altLang="zh-CN" dirty="0" smtClean="0"/>
              <a:t>load1</a:t>
            </a:r>
            <a:r>
              <a:rPr lang="zh-CN" altLang="en-US" dirty="0" smtClean="0"/>
              <a:t>和负载最大的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值</a:t>
            </a:r>
            <a:r>
              <a:rPr lang="en-US" altLang="zh-CN" dirty="0" smtClean="0"/>
              <a:t>load2</a:t>
            </a:r>
            <a:r>
              <a:rPr lang="zh-CN" altLang="en-US" dirty="0" smtClean="0"/>
              <a:t>和各个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值的均值</a:t>
            </a:r>
            <a:r>
              <a:rPr lang="en-US" altLang="zh-CN" dirty="0" smtClean="0"/>
              <a:t>load_</a:t>
            </a:r>
            <a:r>
              <a:rPr lang="zh-CN" altLang="en-US" dirty="0" smtClean="0"/>
              <a:t>进行，如果</a:t>
            </a:r>
            <a:r>
              <a:rPr lang="en-US" altLang="zh-CN" dirty="0" smtClean="0"/>
              <a:t>load1&lt;load_&amp;&amp;load2&gt;load_</a:t>
            </a:r>
            <a:r>
              <a:rPr lang="zh-CN" altLang="en-US" dirty="0" smtClean="0"/>
              <a:t>则把最繁忙的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rq</a:t>
            </a:r>
            <a:r>
              <a:rPr lang="zh-CN" altLang="en-US" dirty="0" smtClean="0"/>
              <a:t>中的一些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移到自己的</a:t>
            </a:r>
            <a:r>
              <a:rPr lang="en-US" altLang="zh-CN" dirty="0" err="1" smtClean="0"/>
              <a:t>rq</a:t>
            </a:r>
            <a:r>
              <a:rPr lang="zh-CN" altLang="en-US" dirty="0" smtClean="0"/>
              <a:t>中，使两个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值都更接近均值。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的方式考虑到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rq</a:t>
            </a:r>
            <a:r>
              <a:rPr lang="zh-CN" altLang="en-US" dirty="0" smtClean="0"/>
              <a:t>的波动很大，所以可以考虑历史的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情况加权平均形成当前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29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timer_list</a:t>
            </a:r>
            <a:r>
              <a:rPr lang="zh-CN" altLang="en-US" dirty="0"/>
              <a:t>是共享的，在跑</a:t>
            </a:r>
            <a:r>
              <a:rPr lang="en-US" altLang="zh-CN" dirty="0" err="1"/>
              <a:t>run_timer_list</a:t>
            </a:r>
            <a:r>
              <a:rPr lang="zh-CN" altLang="en-US" dirty="0"/>
              <a:t>时的那个</a:t>
            </a:r>
            <a:r>
              <a:rPr lang="en-US" altLang="zh-CN" dirty="0" err="1"/>
              <a:t>cpu</a:t>
            </a:r>
            <a:r>
              <a:rPr lang="zh-CN" altLang="en-US" dirty="0"/>
              <a:t>会把别的</a:t>
            </a:r>
            <a:r>
              <a:rPr lang="en-US" altLang="zh-CN" dirty="0" err="1"/>
              <a:t>cpu</a:t>
            </a:r>
            <a:r>
              <a:rPr lang="zh-CN" altLang="en-US" dirty="0"/>
              <a:t>睡觉的进程往自己这里唤醒，导致</a:t>
            </a:r>
            <a:r>
              <a:rPr lang="en-US" altLang="zh-CN" dirty="0" err="1"/>
              <a:t>cpu</a:t>
            </a:r>
            <a:r>
              <a:rPr lang="zh-CN" altLang="en-US" dirty="0"/>
              <a:t>迷之转移，导致</a:t>
            </a:r>
            <a:r>
              <a:rPr lang="zh-CN" altLang="en-US" dirty="0" smtClean="0"/>
              <a:t>错误。</a:t>
            </a:r>
            <a:endParaRPr lang="en-US" altLang="zh-CN" dirty="0" smtClean="0"/>
          </a:p>
          <a:p>
            <a:r>
              <a:rPr lang="zh-CN" altLang="en-US" dirty="0"/>
              <a:t>解决：更改为每个</a:t>
            </a:r>
            <a:r>
              <a:rPr lang="en-US" altLang="zh-CN" dirty="0" err="1"/>
              <a:t>cpu</a:t>
            </a:r>
            <a:r>
              <a:rPr lang="zh-CN" altLang="en-US" dirty="0"/>
              <a:t>一个</a:t>
            </a:r>
            <a:r>
              <a:rPr lang="en-US" altLang="zh-CN" dirty="0" err="1" smtClean="0"/>
              <a:t>timer_list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52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11802"/>
          </a:xfrm>
        </p:spPr>
        <p:txBody>
          <a:bodyPr/>
          <a:lstStyle/>
          <a:p>
            <a:r>
              <a:rPr lang="zh-CN" altLang="en-US" b="1" dirty="0"/>
              <a:t>目前的进度</a:t>
            </a:r>
          </a:p>
          <a:p>
            <a:r>
              <a:rPr lang="zh-CN" altLang="en-US" dirty="0"/>
              <a:t>在与路橙组的合作下，</a:t>
            </a:r>
            <a:r>
              <a:rPr lang="en-US" altLang="zh-CN" dirty="0"/>
              <a:t>rv64</a:t>
            </a:r>
            <a:r>
              <a:rPr lang="zh-CN" altLang="en-US" dirty="0"/>
              <a:t>在单核通过</a:t>
            </a:r>
            <a:r>
              <a:rPr lang="en-US" altLang="zh-CN" dirty="0"/>
              <a:t>39/39</a:t>
            </a:r>
            <a:r>
              <a:rPr lang="zh-CN" altLang="en-US" dirty="0"/>
              <a:t>，开启</a:t>
            </a:r>
            <a:r>
              <a:rPr lang="en-US" altLang="zh-CN" dirty="0"/>
              <a:t>SMP</a:t>
            </a:r>
            <a:r>
              <a:rPr lang="zh-CN" altLang="en-US" dirty="0"/>
              <a:t>的情况下测例通过：</a:t>
            </a:r>
            <a:r>
              <a:rPr lang="en-US" altLang="zh-CN" dirty="0"/>
              <a:t>36/39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未来的工作</a:t>
            </a:r>
          </a:p>
          <a:p>
            <a:r>
              <a:rPr lang="en-US" altLang="zh-CN" dirty="0" smtClean="0"/>
              <a:t>1. MLFQ</a:t>
            </a:r>
            <a:r>
              <a:rPr lang="zh-CN" altLang="en-US" dirty="0"/>
              <a:t>目前是伪</a:t>
            </a:r>
            <a:r>
              <a:rPr lang="en-US" altLang="zh-CN" dirty="0"/>
              <a:t>MLFQ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目前</a:t>
            </a:r>
            <a:r>
              <a:rPr lang="en-US" altLang="zh-CN" dirty="0"/>
              <a:t>balance</a:t>
            </a:r>
            <a:r>
              <a:rPr lang="zh-CN" altLang="en-US" dirty="0"/>
              <a:t>部分的</a:t>
            </a:r>
            <a:r>
              <a:rPr lang="en-US" altLang="zh-CN" dirty="0" err="1"/>
              <a:t>get_load</a:t>
            </a:r>
            <a:r>
              <a:rPr lang="zh-CN" altLang="en-US" dirty="0"/>
              <a:t>没有考虑</a:t>
            </a:r>
            <a:r>
              <a:rPr lang="en-US" altLang="zh-CN" dirty="0" err="1"/>
              <a:t>rq</a:t>
            </a:r>
            <a:r>
              <a:rPr lang="zh-CN" altLang="en-US" dirty="0"/>
              <a:t>的时间跳跃性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</a:t>
            </a:r>
            <a:r>
              <a:rPr lang="zh-CN" altLang="en-US" dirty="0"/>
              <a:t>例还没有全部通过，可能还有一些同步互斥问题有待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更细致的锁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6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10329303" cy="48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2011680"/>
            <a:ext cx="7071973" cy="2530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" y="5012180"/>
            <a:ext cx="7052159" cy="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9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656" y="2801032"/>
            <a:ext cx="10772775" cy="1658198"/>
          </a:xfrm>
        </p:spPr>
        <p:txBody>
          <a:bodyPr/>
          <a:lstStyle/>
          <a:p>
            <a:pPr algn="ctr"/>
            <a:r>
              <a:rPr lang="en-US" altLang="zh-CN" dirty="0" smtClean="0"/>
              <a:t>Thanks 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altLang="zh-CN" b="1" dirty="0"/>
              <a:t>Software Stack </a:t>
            </a:r>
            <a:r>
              <a:rPr lang="en-US" altLang="zh-CN" b="1" dirty="0" smtClean="0"/>
              <a:t>Terminology</a:t>
            </a:r>
          </a:p>
          <a:p>
            <a:pPr lvl="2">
              <a:buFontTx/>
              <a:buChar char="-"/>
            </a:pPr>
            <a:r>
              <a:rPr lang="zh-CN" altLang="en-US" dirty="0"/>
              <a:t>支持不同模式的虚拟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3">
              <a:buFontTx/>
              <a:buChar char="-"/>
            </a:pPr>
            <a:r>
              <a:rPr lang="en-US" altLang="zh-CN" dirty="0"/>
              <a:t>AEE(Application Execution Environment) --&gt; </a:t>
            </a:r>
            <a:r>
              <a:rPr lang="en-US" altLang="zh-CN" dirty="0" smtClean="0"/>
              <a:t>Application</a:t>
            </a:r>
          </a:p>
          <a:p>
            <a:pPr lvl="3">
              <a:buFontTx/>
              <a:buChar char="-"/>
            </a:pPr>
            <a:r>
              <a:rPr lang="en-US" altLang="zh-CN" dirty="0"/>
              <a:t>SEE(Supervisor Execution Environment) --&gt; OS --&gt; </a:t>
            </a:r>
            <a:r>
              <a:rPr lang="en-US" altLang="zh-CN" dirty="0" smtClean="0"/>
              <a:t>Application</a:t>
            </a:r>
          </a:p>
          <a:p>
            <a:pPr lvl="3">
              <a:buFontTx/>
              <a:buChar char="-"/>
            </a:pPr>
            <a:r>
              <a:rPr lang="en-US" altLang="zh-CN" dirty="0"/>
              <a:t>HEE(Hypervisor Execution Environment) --&gt; Hypervisor --&gt; OS --&gt; </a:t>
            </a:r>
            <a:r>
              <a:rPr lang="en-US" altLang="zh-CN" dirty="0" smtClean="0"/>
              <a:t>Application</a:t>
            </a:r>
          </a:p>
          <a:p>
            <a:pPr lvl="1">
              <a:buFontTx/>
              <a:buChar char="-"/>
            </a:pPr>
            <a:r>
              <a:rPr lang="en-US" altLang="zh-CN" b="1" dirty="0"/>
              <a:t>Privilege </a:t>
            </a:r>
            <a:r>
              <a:rPr lang="en-US" altLang="zh-CN" b="1" dirty="0" smtClean="0"/>
              <a:t>Levels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2" y="4090230"/>
            <a:ext cx="8737078" cy="24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722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zh-CN" dirty="0" err="1" smtClean="0"/>
              <a:t>riscv</a:t>
            </a:r>
            <a:r>
              <a:rPr lang="en-US" altLang="zh-CN" dirty="0" smtClean="0"/>
              <a:t>-tools</a:t>
            </a:r>
          </a:p>
          <a:p>
            <a:pPr lvl="2">
              <a:buFontTx/>
              <a:buChar char="-"/>
            </a:pPr>
            <a:r>
              <a:rPr lang="en-US" altLang="zh-CN" dirty="0" err="1" smtClean="0"/>
              <a:t>Bootstrappin</a:t>
            </a:r>
            <a:endParaRPr lang="en-US" altLang="zh-CN" dirty="0" smtClean="0"/>
          </a:p>
          <a:p>
            <a:pPr lvl="3">
              <a:buFontTx/>
              <a:buChar char="-"/>
            </a:pPr>
            <a:r>
              <a:rPr lang="en-US" altLang="zh-CN" dirty="0" err="1"/>
              <a:t>riscv-pk</a:t>
            </a:r>
            <a:r>
              <a:rPr lang="en-US" altLang="zh-CN" dirty="0"/>
              <a:t> </a:t>
            </a:r>
            <a:r>
              <a:rPr lang="zh-CN" altLang="en-US" dirty="0"/>
              <a:t>这个包内包含了</a:t>
            </a:r>
            <a:r>
              <a:rPr lang="en-US" altLang="zh-CN" dirty="0"/>
              <a:t>Berkeley Boot Loader (</a:t>
            </a:r>
            <a:r>
              <a:rPr lang="en-US" altLang="zh-CN" dirty="0" err="1"/>
              <a:t>bbl</a:t>
            </a:r>
            <a:r>
              <a:rPr lang="en-US" altLang="zh-CN" dirty="0" smtClean="0"/>
              <a:t>)</a:t>
            </a:r>
          </a:p>
          <a:p>
            <a:pPr lvl="2">
              <a:buFontTx/>
              <a:buChar char="-"/>
            </a:pPr>
            <a:r>
              <a:rPr lang="en-US" altLang="zh-CN" dirty="0" err="1" smtClean="0"/>
              <a:t>Qemu</a:t>
            </a:r>
            <a:endParaRPr lang="en-US" altLang="zh-CN" dirty="0" smtClean="0"/>
          </a:p>
          <a:p>
            <a:pPr lvl="2">
              <a:buFontTx/>
              <a:buChar char="-"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bbl-ucore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/>
              <a:t>https://ring00.github.io/bbl-ucore</a:t>
            </a:r>
            <a:r>
              <a:rPr lang="en-US" altLang="zh-CN" dirty="0" smtClean="0"/>
              <a:t>/#/</a:t>
            </a:r>
          </a:p>
          <a:p>
            <a:pPr lvl="2">
              <a:buFontTx/>
              <a:buChar char="-"/>
            </a:pPr>
            <a:r>
              <a:rPr lang="zh-CN" altLang="en-US" dirty="0"/>
              <a:t>本工作基于</a:t>
            </a:r>
            <a:r>
              <a:rPr lang="en-US" altLang="zh-CN" dirty="0"/>
              <a:t>RISC-V1.9</a:t>
            </a:r>
            <a:r>
              <a:rPr lang="zh-CN" altLang="en-US" dirty="0"/>
              <a:t>，完成</a:t>
            </a:r>
            <a:r>
              <a:rPr lang="en-US" altLang="zh-CN" dirty="0" err="1"/>
              <a:t>ucore</a:t>
            </a:r>
            <a:r>
              <a:rPr lang="zh-CN" altLang="en-US" dirty="0"/>
              <a:t>从</a:t>
            </a:r>
            <a:r>
              <a:rPr lang="en-US" altLang="zh-CN" dirty="0"/>
              <a:t>x86</a:t>
            </a:r>
            <a:r>
              <a:rPr lang="zh-CN" altLang="en-US" dirty="0"/>
              <a:t>到</a:t>
            </a:r>
            <a:r>
              <a:rPr lang="en-US" altLang="zh-CN" dirty="0"/>
              <a:t>riscv32</a:t>
            </a:r>
            <a:r>
              <a:rPr lang="zh-CN" altLang="en-US" dirty="0"/>
              <a:t>位在</a:t>
            </a:r>
            <a:r>
              <a:rPr lang="en-US" altLang="zh-CN" dirty="0"/>
              <a:t>8</a:t>
            </a:r>
            <a:r>
              <a:rPr lang="zh-CN" altLang="en-US" dirty="0"/>
              <a:t>个试验上的迁移，其</a:t>
            </a:r>
            <a:r>
              <a:rPr lang="en-US" altLang="zh-CN" dirty="0"/>
              <a:t>Wiki</a:t>
            </a:r>
            <a:r>
              <a:rPr lang="zh-CN" altLang="en-US" dirty="0"/>
              <a:t>详细描述了</a:t>
            </a:r>
            <a:r>
              <a:rPr lang="en-US" altLang="zh-CN" dirty="0"/>
              <a:t>RISC-V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2">
              <a:buFontTx/>
              <a:buChar char="-"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bbl-ucore64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https://gitee.com/shzhxh/ucore_os_lab/tree/riscv64-priv-1.10</a:t>
            </a:r>
            <a:r>
              <a:rPr lang="en-US" altLang="zh-CN" dirty="0" smtClean="0"/>
              <a:t>/</a:t>
            </a:r>
          </a:p>
          <a:p>
            <a:pPr lvl="2">
              <a:buFontTx/>
              <a:buChar char="-"/>
            </a:pPr>
            <a:r>
              <a:rPr lang="zh-CN" altLang="en-US" dirty="0"/>
              <a:t>本工作基于</a:t>
            </a:r>
            <a:r>
              <a:rPr lang="en-US" altLang="zh-CN" dirty="0"/>
              <a:t>RISC-V1.10</a:t>
            </a:r>
            <a:r>
              <a:rPr lang="zh-CN" altLang="en-US" dirty="0"/>
              <a:t>，完成</a:t>
            </a:r>
            <a:r>
              <a:rPr lang="en-US" altLang="zh-CN" dirty="0" err="1"/>
              <a:t>ucore</a:t>
            </a:r>
            <a:r>
              <a:rPr lang="zh-CN" altLang="en-US" dirty="0"/>
              <a:t>从</a:t>
            </a:r>
            <a:r>
              <a:rPr lang="en-US" altLang="zh-CN" dirty="0"/>
              <a:t>riscv32</a:t>
            </a:r>
            <a:r>
              <a:rPr lang="zh-CN" altLang="en-US" dirty="0"/>
              <a:t>位到</a:t>
            </a:r>
            <a:r>
              <a:rPr lang="en-US" altLang="zh-CN" dirty="0"/>
              <a:t>riscv64</a:t>
            </a:r>
            <a:r>
              <a:rPr lang="zh-CN" altLang="en-US" dirty="0"/>
              <a:t>位在</a:t>
            </a:r>
            <a:r>
              <a:rPr lang="en-US" altLang="zh-CN" dirty="0"/>
              <a:t>8</a:t>
            </a:r>
            <a:r>
              <a:rPr lang="zh-CN" altLang="en-US" dirty="0"/>
              <a:t>个试验上的迁移 </a:t>
            </a:r>
          </a:p>
        </p:txBody>
      </p:sp>
    </p:spTree>
    <p:extLst>
      <p:ext uri="{BB962C8B-B14F-4D97-AF65-F5344CB8AC3E}">
        <p14:creationId xmlns:p14="http://schemas.microsoft.com/office/powerpoint/2010/main" val="5404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zh-CN" dirty="0" err="1"/>
              <a:t>uCore</a:t>
            </a:r>
            <a:r>
              <a:rPr lang="en-US" altLang="zh-CN" dirty="0"/>
              <a:t> SMP in x86</a:t>
            </a:r>
            <a:r>
              <a:rPr lang="zh-CN" altLang="en-US" dirty="0"/>
              <a:t>：</a:t>
            </a:r>
            <a:r>
              <a:rPr lang="en-US" altLang="zh-CN" dirty="0" err="1"/>
              <a:t>ucore</a:t>
            </a:r>
            <a:r>
              <a:rPr lang="en-US" altLang="zh-CN" dirty="0"/>
              <a:t> x86-64</a:t>
            </a:r>
            <a:r>
              <a:rPr lang="zh-CN" altLang="en-US" dirty="0"/>
              <a:t>多核支持</a:t>
            </a:r>
            <a:endParaRPr lang="en-US" altLang="zh-CN" dirty="0"/>
          </a:p>
          <a:p>
            <a:pPr lvl="2">
              <a:buFontTx/>
              <a:buChar char="-"/>
            </a:pPr>
            <a:r>
              <a:rPr lang="en-US" altLang="zh-CN" dirty="0"/>
              <a:t>http://</a:t>
            </a:r>
            <a:r>
              <a:rPr lang="en-US" altLang="zh-CN" dirty="0" smtClean="0"/>
              <a:t>os.cs.tsinghua.edu.cn/oscourse/OS2013/projects/U01</a:t>
            </a:r>
          </a:p>
          <a:p>
            <a:pPr lvl="2">
              <a:buFontTx/>
              <a:buChar char="-"/>
            </a:pP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Xv6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https://github.com/mit-pdos/xv6-public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https://github.com/ranxian/xv6-chinese</a:t>
            </a:r>
            <a:endParaRPr lang="zh-CN" altLang="en-US" dirty="0"/>
          </a:p>
          <a:p>
            <a:pPr marL="0" lvl="2" indent="0">
              <a:buNone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uCore</a:t>
            </a:r>
            <a:r>
              <a:rPr lang="en-US" altLang="zh-CN" dirty="0" smtClean="0"/>
              <a:t>-plus</a:t>
            </a:r>
          </a:p>
          <a:p>
            <a:pPr lvl="2">
              <a:buFontTx/>
              <a:buChar char="-"/>
            </a:pPr>
            <a:r>
              <a:rPr lang="en-US" altLang="zh-CN" dirty="0"/>
              <a:t>https://</a:t>
            </a:r>
            <a:r>
              <a:rPr lang="en-US" altLang="zh-CN" dirty="0" smtClean="0"/>
              <a:t>github.com/chyyuu/ucore_os_plus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9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uCore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7" y="2011680"/>
            <a:ext cx="5825744" cy="37661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多平台平行支持</a:t>
            </a:r>
            <a:r>
              <a:rPr lang="en-US" altLang="zh-CN" dirty="0" smtClean="0"/>
              <a:t>(i386, amd64, arm)</a:t>
            </a:r>
          </a:p>
          <a:p>
            <a:pPr marL="4572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02" y="52750"/>
            <a:ext cx="4237087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Bootloader</a:t>
            </a:r>
          </a:p>
          <a:p>
            <a:pPr marL="256032" lvl="1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err="1"/>
              <a:t>ucore</a:t>
            </a:r>
            <a:r>
              <a:rPr lang="zh-CN" altLang="en-US" dirty="0"/>
              <a:t>实现一致，</a:t>
            </a:r>
            <a:r>
              <a:rPr lang="en-US" altLang="zh-CN" dirty="0" err="1"/>
              <a:t>riscv</a:t>
            </a:r>
            <a:r>
              <a:rPr lang="zh-CN" altLang="en-US" dirty="0"/>
              <a:t>中将使用</a:t>
            </a:r>
            <a:r>
              <a:rPr lang="en-US" altLang="zh-CN" dirty="0" err="1"/>
              <a:t>bbl</a:t>
            </a:r>
            <a:r>
              <a:rPr lang="en-US" altLang="zh-CN" dirty="0"/>
              <a:t> (https://ring00.github.io/bbl-ucore/#/toolchain-overview)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Libs-user-</a:t>
            </a:r>
            <a:r>
              <a:rPr lang="en-US" altLang="zh-CN" dirty="0" err="1" smtClean="0"/>
              <a:t>ucore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/>
              <a:t>用户态相关，代码段的设置，</a:t>
            </a:r>
            <a:r>
              <a:rPr lang="en-US" altLang="zh-CN" dirty="0" err="1"/>
              <a:t>syscall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Arch</a:t>
            </a:r>
          </a:p>
          <a:p>
            <a:pPr marL="256032" lvl="1" indent="0">
              <a:buNone/>
            </a:pPr>
            <a:r>
              <a:rPr lang="zh-CN" altLang="en-US" dirty="0"/>
              <a:t>与硬件相关的代码大部分都被放置在</a:t>
            </a:r>
            <a:r>
              <a:rPr lang="en-US" altLang="zh-CN" dirty="0"/>
              <a:t>`arch`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 smtClean="0"/>
              <a:t>相对</a:t>
            </a:r>
            <a:r>
              <a:rPr lang="zh-CN" altLang="en-US" dirty="0"/>
              <a:t>于</a:t>
            </a:r>
            <a:r>
              <a:rPr lang="en-US" altLang="zh-CN" dirty="0" err="1"/>
              <a:t>ucore</a:t>
            </a:r>
            <a:r>
              <a:rPr lang="zh-CN" altLang="en-US" dirty="0"/>
              <a:t>，增加了</a:t>
            </a:r>
            <a:r>
              <a:rPr lang="en-US" altLang="zh-CN" dirty="0" err="1"/>
              <a:t>kmodule</a:t>
            </a:r>
            <a:r>
              <a:rPr lang="zh-CN" altLang="en-US" dirty="0"/>
              <a:t>（内核可加载模块）和</a:t>
            </a:r>
            <a:r>
              <a:rPr lang="en-US" altLang="zh-CN" dirty="0" err="1" smtClean="0"/>
              <a:t>numa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/>
              <a:t>每个</a:t>
            </a:r>
            <a:r>
              <a:rPr lang="en-US" altLang="zh-CN" dirty="0"/>
              <a:t>arch</a:t>
            </a:r>
            <a:r>
              <a:rPr lang="zh-CN" altLang="en-US" dirty="0"/>
              <a:t>有自己的</a:t>
            </a:r>
            <a:r>
              <a:rPr lang="en-US" altLang="zh-CN" dirty="0" err="1"/>
              <a:t>default_defconfig</a:t>
            </a:r>
            <a:r>
              <a:rPr lang="zh-CN" altLang="en-US" dirty="0"/>
              <a:t>，用来配置自己平台的工具链等</a:t>
            </a:r>
          </a:p>
          <a:p>
            <a:pPr marL="256032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910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ucore</a:t>
            </a:r>
            <a:r>
              <a:rPr lang="zh-CN" altLang="en-US" dirty="0"/>
              <a:t>类似，</a:t>
            </a:r>
            <a:r>
              <a:rPr lang="en-US" altLang="zh-CN" dirty="0"/>
              <a:t>OS</a:t>
            </a:r>
            <a:r>
              <a:rPr lang="zh-CN" altLang="en-US" dirty="0"/>
              <a:t>入口从</a:t>
            </a:r>
            <a:r>
              <a:rPr lang="en-US" altLang="zh-CN" dirty="0" err="1"/>
              <a:t>kern_init</a:t>
            </a:r>
            <a:r>
              <a:rPr lang="zh-CN" altLang="en-US" dirty="0"/>
              <a:t>开始，然后进一步初始化并建立页表映射，中断使能，进程切换，各个设备驱动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74" y="2758085"/>
            <a:ext cx="5357324" cy="4099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98" y="3014847"/>
            <a:ext cx="5143946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6475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649</TotalTime>
  <Words>1938</Words>
  <Application>Microsoft Office PowerPoint</Application>
  <PresentationFormat>宽屏</PresentationFormat>
  <Paragraphs>184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宋体</vt:lpstr>
      <vt:lpstr>Arial</vt:lpstr>
      <vt:lpstr>Calibri Light</vt:lpstr>
      <vt:lpstr>大都市</vt:lpstr>
      <vt:lpstr>uCore+在支持SMP技术的64位RISC-V上的移植与CI</vt:lpstr>
      <vt:lpstr>项目达成目标</vt:lpstr>
      <vt:lpstr>小组分工</vt:lpstr>
      <vt:lpstr>RISC-V简介</vt:lpstr>
      <vt:lpstr>现有工作综述</vt:lpstr>
      <vt:lpstr>现有工作综述</vt:lpstr>
      <vt:lpstr>uCore与uCore+的区别</vt:lpstr>
      <vt:lpstr>硬件相关</vt:lpstr>
      <vt:lpstr>硬件相关</vt:lpstr>
      <vt:lpstr>硬件无关</vt:lpstr>
      <vt:lpstr>riscv32 in uCore+</vt:lpstr>
      <vt:lpstr>riscv32 in uCore+</vt:lpstr>
      <vt:lpstr>riscv32 in uCore+</vt:lpstr>
      <vt:lpstr>riscv32 in uCore+</vt:lpstr>
      <vt:lpstr>riscv32与riscv64的合并</vt:lpstr>
      <vt:lpstr>riscv32与riscv64的合并</vt:lpstr>
      <vt:lpstr>实验展示</vt:lpstr>
      <vt:lpstr>实验展示</vt:lpstr>
      <vt:lpstr>ucore+的autotest</vt:lpstr>
      <vt:lpstr>ucore+的autotest</vt:lpstr>
      <vt:lpstr>ucore+的autotest</vt:lpstr>
      <vt:lpstr>ucore+的autotest</vt:lpstr>
      <vt:lpstr>travis-ci</vt:lpstr>
      <vt:lpstr>travis-ci</vt:lpstr>
      <vt:lpstr>travis-ci</vt:lpstr>
      <vt:lpstr>travis-ci</vt:lpstr>
      <vt:lpstr>travis-ci</vt:lpstr>
      <vt:lpstr>travis-ci</vt:lpstr>
      <vt:lpstr>travis-ci</vt:lpstr>
      <vt:lpstr>ucore+ SMP的硬件无关部分</vt:lpstr>
      <vt:lpstr>ucore+ SMP的硬件无关部分</vt:lpstr>
      <vt:lpstr>ucore+ SMP的硬件无关部分</vt:lpstr>
      <vt:lpstr>ucore+ SMP的硬件无关部分</vt:lpstr>
      <vt:lpstr>效果展示</vt:lpstr>
      <vt:lpstr>效果展示</vt:lpstr>
      <vt:lpstr>Thanks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uCore+在支持SMP技术的64位RISC-V上的移植</dc:title>
  <dc:creator>guoye yang</dc:creator>
  <cp:lastModifiedBy>yang guoye</cp:lastModifiedBy>
  <cp:revision>199</cp:revision>
  <dcterms:created xsi:type="dcterms:W3CDTF">2018-04-08T07:45:59Z</dcterms:created>
  <dcterms:modified xsi:type="dcterms:W3CDTF">2018-05-26T06:55:34Z</dcterms:modified>
</cp:coreProperties>
</file>