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50" r:id="rId1"/>
  </p:sldMasterIdLst>
  <p:notesMasterIdLst>
    <p:notesMasterId r:id="rId16"/>
  </p:notesMasterIdLst>
  <p:handoutMasterIdLst>
    <p:handoutMasterId r:id="rId17"/>
  </p:handoutMasterIdLst>
  <p:sldIdLst>
    <p:sldId id="8270" r:id="rId2"/>
    <p:sldId id="8271" r:id="rId3"/>
    <p:sldId id="8272" r:id="rId4"/>
    <p:sldId id="8282" r:id="rId5"/>
    <p:sldId id="8273" r:id="rId6"/>
    <p:sldId id="8230" r:id="rId7"/>
    <p:sldId id="8292" r:id="rId8"/>
    <p:sldId id="8274" r:id="rId9"/>
    <p:sldId id="8293" r:id="rId10"/>
    <p:sldId id="8294" r:id="rId11"/>
    <p:sldId id="8275" r:id="rId12"/>
    <p:sldId id="8295" r:id="rId13"/>
    <p:sldId id="8296" r:id="rId14"/>
    <p:sldId id="8276" r:id="rId15"/>
  </p:sldIdLst>
  <p:sldSz cx="12192000" cy="6858000"/>
  <p:notesSz cx="6858000" cy="9144000"/>
  <p:embeddedFontLst>
    <p:embeddedFont>
      <p:font typeface="阿里巴巴普惠体 R" panose="00020600040101010101" pitchFamily="18" charset="-122"/>
      <p:regular r:id="rId18"/>
    </p:embeddedFont>
    <p:embeddedFont>
      <p:font typeface="方正FW欢乐体 简" panose="02000500000000000000" pitchFamily="2" charset="-122"/>
      <p:regular r:id="rId19"/>
    </p:embeddedFont>
    <p:embeddedFont>
      <p:font typeface="方正静蕾简体" panose="02000000000000000000" pitchFamily="2" charset="-122"/>
      <p:regular r:id="rId20"/>
    </p:embeddedFont>
    <p:embeddedFont>
      <p:font typeface="方正细谭黑简体" panose="02000000000000000000" pitchFamily="2" charset="-122"/>
      <p:regular r:id="rId21"/>
    </p:embeddedFont>
    <p:embeddedFont>
      <p:font typeface="华康娃娃体W5" panose="040B0509000000000000" pitchFamily="81" charset="-122"/>
      <p:regular r:id="rId22"/>
    </p:embeddedFont>
    <p:embeddedFont>
      <p:font typeface="微软雅黑" panose="020B0503020204020204" pitchFamily="34" charset="-122"/>
      <p:regular r:id="rId23"/>
      <p:bold r:id="rId24"/>
    </p:embeddedFont>
    <p:embeddedFont>
      <p:font typeface="Calibri" panose="020F0502020204030204" pitchFamily="34" charset="0"/>
      <p:regular r:id="rId25"/>
      <p:bold r:id="rId26"/>
      <p:italic r:id="rId27"/>
      <p:boldItalic r:id="rId28"/>
    </p:embeddedFont>
  </p:embeddedFontLst>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99FF"/>
    <a:srgbClr val="FF6600"/>
    <a:srgbClr val="FC3100"/>
    <a:srgbClr val="1F47B9"/>
    <a:srgbClr val="34A0A4"/>
    <a:srgbClr val="F2AA7C"/>
    <a:srgbClr val="F2F2F2"/>
    <a:srgbClr val="4472C4"/>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2" autoAdjust="0"/>
    <p:restoredTop sz="94704" autoAdjust="0"/>
  </p:normalViewPr>
  <p:slideViewPr>
    <p:cSldViewPr snapToGrid="0">
      <p:cViewPr varScale="1">
        <p:scale>
          <a:sx n="85" d="100"/>
          <a:sy n="85" d="100"/>
        </p:scale>
        <p:origin x="558" y="7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78" d="100"/>
          <a:sy n="78" d="100"/>
        </p:scale>
        <p:origin x="292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阿里巴巴普惠体 R" panose="00020600040101010101" charset="-122"/>
              <a:ea typeface="阿里巴巴普惠体 R" panose="00020600040101010101" charset="-122"/>
              <a:cs typeface="阿里巴巴普惠体 R"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56DB4-BFE6-42C1-A3A5-4D69D2CE1F9C}" type="datetimeFigureOut">
              <a:rPr lang="zh-CN" altLang="en-US" smtClean="0">
                <a:latin typeface="阿里巴巴普惠体 R" panose="00020600040101010101" charset="-122"/>
                <a:ea typeface="阿里巴巴普惠体 R" panose="00020600040101010101" charset="-122"/>
              </a:rPr>
              <a:t>2020/9/5 Saturday</a:t>
            </a:fld>
            <a:endParaRPr lang="zh-CN" altLang="en-US">
              <a:latin typeface="阿里巴巴普惠体 R" panose="00020600040101010101" charset="-122"/>
              <a:ea typeface="阿里巴巴普惠体 R"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阿里巴巴普惠体 R" panose="00020600040101010101" charset="-122"/>
              <a:ea typeface="阿里巴巴普惠体 R" panose="00020600040101010101" charset="-122"/>
              <a:cs typeface="阿里巴巴普惠体 R"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CE3AF2-D6A2-4D7C-895F-AE2AFEA6401F}" type="slidenum">
              <a:rPr lang="zh-CN" altLang="en-US" smtClean="0">
                <a:latin typeface="阿里巴巴普惠体 R" panose="00020600040101010101" charset="-122"/>
                <a:ea typeface="阿里巴巴普惠体 R" panose="00020600040101010101" charset="-122"/>
              </a:rPr>
              <a:t>‹#›</a:t>
            </a:fld>
            <a:endParaRPr lang="zh-CN" altLang="en-US">
              <a:latin typeface="阿里巴巴普惠体 R" panose="00020600040101010101" charset="-122"/>
              <a:ea typeface="阿里巴巴普惠体 R" panose="00020600040101010101" charset="-122"/>
            </a:endParaRPr>
          </a:p>
        </p:txBody>
      </p:sp>
    </p:spTree>
    <p:extLst>
      <p:ext uri="{BB962C8B-B14F-4D97-AF65-F5344CB8AC3E}">
        <p14:creationId xmlns:p14="http://schemas.microsoft.com/office/powerpoint/2010/main" val="711753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charset="-122"/>
                <a:ea typeface="阿里巴巴普惠体 R" panose="00020600040101010101" charset="-122"/>
                <a:cs typeface="阿里巴巴普惠体 R" panose="00020600040101010101"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charset="-122"/>
                <a:ea typeface="阿里巴巴普惠体 R" panose="00020600040101010101" charset="-122"/>
                <a:cs typeface="阿里巴巴普惠体 R" panose="00020600040101010101" charset="-122"/>
              </a:defRPr>
            </a:lvl1pPr>
          </a:lstStyle>
          <a:p>
            <a:fld id="{09662221-DFCF-4DCC-87B3-0E3E286AB02B}" type="datetimeFigureOut">
              <a:rPr lang="zh-CN" altLang="en-US" smtClean="0"/>
              <a:t>2020/9/5 Saturday</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charset="-122"/>
                <a:ea typeface="阿里巴巴普惠体 R" panose="00020600040101010101" charset="-122"/>
                <a:cs typeface="阿里巴巴普惠体 R" panose="00020600040101010101"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charset="-122"/>
                <a:ea typeface="阿里巴巴普惠体 R" panose="00020600040101010101" charset="-122"/>
                <a:cs typeface="阿里巴巴普惠体 R" panose="00020600040101010101" charset="-122"/>
              </a:defRPr>
            </a:lvl1pPr>
          </a:lstStyle>
          <a:p>
            <a:fld id="{EA777FD2-4542-49FE-9096-EB85357A2168}" type="slidenum">
              <a:rPr lang="zh-CN" altLang="en-US" smtClean="0"/>
              <a:t>‹#›</a:t>
            </a:fld>
            <a:endParaRPr lang="zh-CN" altLang="en-US" dirty="0"/>
          </a:p>
        </p:txBody>
      </p:sp>
    </p:spTree>
    <p:extLst>
      <p:ext uri="{BB962C8B-B14F-4D97-AF65-F5344CB8AC3E}">
        <p14:creationId xmlns:p14="http://schemas.microsoft.com/office/powerpoint/2010/main" val="86355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charset="-122"/>
        <a:ea typeface="阿里巴巴普惠体 R" panose="00020600040101010101" charset="-122"/>
        <a:cs typeface="阿里巴巴普惠体 R" panose="00020600040101010101" charset="-122"/>
      </a:defRPr>
    </a:lvl1pPr>
    <a:lvl2pPr marL="457200" algn="l" defTabSz="914400" rtl="0" eaLnBrk="1" latinLnBrk="0" hangingPunct="1">
      <a:defRPr sz="1200" kern="1200">
        <a:solidFill>
          <a:schemeClr val="tx1"/>
        </a:solidFill>
        <a:latin typeface="阿里巴巴普惠体 R" panose="00020600040101010101" charset="-122"/>
        <a:ea typeface="阿里巴巴普惠体 R" panose="00020600040101010101" charset="-122"/>
        <a:cs typeface="阿里巴巴普惠体 R" panose="00020600040101010101" charset="-122"/>
      </a:defRPr>
    </a:lvl2pPr>
    <a:lvl3pPr marL="914400" algn="l" defTabSz="914400" rtl="0" eaLnBrk="1" latinLnBrk="0" hangingPunct="1">
      <a:defRPr sz="1200" kern="1200">
        <a:solidFill>
          <a:schemeClr val="tx1"/>
        </a:solidFill>
        <a:latin typeface="阿里巴巴普惠体 R" panose="00020600040101010101" charset="-122"/>
        <a:ea typeface="阿里巴巴普惠体 R" panose="00020600040101010101" charset="-122"/>
        <a:cs typeface="阿里巴巴普惠体 R" panose="00020600040101010101" charset="-122"/>
      </a:defRPr>
    </a:lvl3pPr>
    <a:lvl4pPr marL="1371600" algn="l" defTabSz="914400" rtl="0" eaLnBrk="1" latinLnBrk="0" hangingPunct="1">
      <a:defRPr sz="1200" kern="1200">
        <a:solidFill>
          <a:schemeClr val="tx1"/>
        </a:solidFill>
        <a:latin typeface="阿里巴巴普惠体 R" panose="00020600040101010101" charset="-122"/>
        <a:ea typeface="阿里巴巴普惠体 R" panose="00020600040101010101" charset="-122"/>
        <a:cs typeface="阿里巴巴普惠体 R" panose="00020600040101010101" charset="-122"/>
      </a:defRPr>
    </a:lvl4pPr>
    <a:lvl5pPr marL="1828800" algn="l" defTabSz="914400" rtl="0" eaLnBrk="1" latinLnBrk="0" hangingPunct="1">
      <a:defRPr sz="1200" kern="1200">
        <a:solidFill>
          <a:schemeClr val="tx1"/>
        </a:solidFill>
        <a:latin typeface="阿里巴巴普惠体 R" panose="00020600040101010101" charset="-122"/>
        <a:ea typeface="阿里巴巴普惠体 R" panose="00020600040101010101" charset="-122"/>
        <a:cs typeface="阿里巴巴普惠体 R" panose="0002060004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slideMaster" Target="../slideMasters/slideMaster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41" Type="http://schemas.openxmlformats.org/officeDocument/2006/relationships/tags" Target="../tags/tag4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33" name="任意多边形: 形状 32"/>
          <p:cNvSpPr/>
          <p:nvPr userDrawn="1"/>
        </p:nvSpPr>
        <p:spPr>
          <a:xfrm>
            <a:off x="2" y="2"/>
            <a:ext cx="1478523" cy="1477928"/>
          </a:xfrm>
          <a:custGeom>
            <a:avLst/>
            <a:gdLst>
              <a:gd name="connsiteX0" fmla="*/ 0 w 3541305"/>
              <a:gd name="connsiteY0" fmla="*/ 0 h 3539881"/>
              <a:gd name="connsiteX1" fmla="*/ 3394660 w 3541305"/>
              <a:gd name="connsiteY1" fmla="*/ 0 h 3539881"/>
              <a:gd name="connsiteX2" fmla="*/ 3421145 w 3541305"/>
              <a:gd name="connsiteY2" fmla="*/ 72362 h 3539881"/>
              <a:gd name="connsiteX3" fmla="*/ 3541305 w 3541305"/>
              <a:gd name="connsiteY3" fmla="*/ 867150 h 3539881"/>
              <a:gd name="connsiteX4" fmla="*/ 868574 w 3541305"/>
              <a:gd name="connsiteY4" fmla="*/ 3539881 h 3539881"/>
              <a:gd name="connsiteX5" fmla="*/ 73785 w 3541305"/>
              <a:gd name="connsiteY5" fmla="*/ 3419720 h 3539881"/>
              <a:gd name="connsiteX6" fmla="*/ 0 w 3541305"/>
              <a:gd name="connsiteY6" fmla="*/ 3392715 h 353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1305" h="3539881">
                <a:moveTo>
                  <a:pt x="0" y="0"/>
                </a:moveTo>
                <a:lnTo>
                  <a:pt x="3394660" y="0"/>
                </a:lnTo>
                <a:lnTo>
                  <a:pt x="3421145" y="72362"/>
                </a:lnTo>
                <a:cubicBezTo>
                  <a:pt x="3499237" y="323435"/>
                  <a:pt x="3541305" y="590380"/>
                  <a:pt x="3541305" y="867150"/>
                </a:cubicBezTo>
                <a:cubicBezTo>
                  <a:pt x="3541305" y="2343259"/>
                  <a:pt x="2344683" y="3539881"/>
                  <a:pt x="868574" y="3539881"/>
                </a:cubicBezTo>
                <a:cubicBezTo>
                  <a:pt x="591804" y="3539881"/>
                  <a:pt x="324859" y="3497812"/>
                  <a:pt x="73785" y="3419720"/>
                </a:cubicBezTo>
                <a:lnTo>
                  <a:pt x="0" y="3392715"/>
                </a:lnTo>
                <a:close/>
              </a:path>
            </a:pathLst>
          </a:custGeom>
          <a:solidFill>
            <a:schemeClr val="bg1">
              <a:lumMod val="9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 name="半闭框 7"/>
          <p:cNvSpPr/>
          <p:nvPr userDrawn="1"/>
        </p:nvSpPr>
        <p:spPr>
          <a:xfrm rot="16200000">
            <a:off x="645892" y="6036698"/>
            <a:ext cx="215640" cy="215640"/>
          </a:xfrm>
          <a:prstGeom prst="halfFrame">
            <a:avLst>
              <a:gd name="adj1" fmla="val 15179"/>
              <a:gd name="adj2" fmla="val 15179"/>
            </a:avLst>
          </a:prstGeom>
          <a:solidFill>
            <a:schemeClr val="bg1">
              <a:lumMod val="75000"/>
              <a:alpha val="52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cs typeface="阿里巴巴普惠体 R" panose="00020600040101010101" charset="-122"/>
            </a:endParaRPr>
          </a:p>
        </p:txBody>
      </p:sp>
      <p:sp>
        <p:nvSpPr>
          <p:cNvPr id="34" name="任意多边形: 形状 33"/>
          <p:cNvSpPr/>
          <p:nvPr userDrawn="1"/>
        </p:nvSpPr>
        <p:spPr>
          <a:xfrm>
            <a:off x="10744200" y="0"/>
            <a:ext cx="1447800" cy="1188152"/>
          </a:xfrm>
          <a:custGeom>
            <a:avLst/>
            <a:gdLst>
              <a:gd name="connsiteX0" fmla="*/ 0 w 2982410"/>
              <a:gd name="connsiteY0" fmla="*/ 0 h 1758786"/>
              <a:gd name="connsiteX1" fmla="*/ 2982410 w 2982410"/>
              <a:gd name="connsiteY1" fmla="*/ 0 h 1758786"/>
              <a:gd name="connsiteX2" fmla="*/ 2982410 w 2982410"/>
              <a:gd name="connsiteY2" fmla="*/ 1756560 h 1758786"/>
              <a:gd name="connsiteX3" fmla="*/ 2894366 w 2982410"/>
              <a:gd name="connsiteY3" fmla="*/ 1758786 h 1758786"/>
              <a:gd name="connsiteX4" fmla="*/ 24401 w 2982410"/>
              <a:gd name="connsiteY4" fmla="*/ 50655 h 1758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2410" h="1758786">
                <a:moveTo>
                  <a:pt x="0" y="0"/>
                </a:moveTo>
                <a:lnTo>
                  <a:pt x="2982410" y="0"/>
                </a:lnTo>
                <a:lnTo>
                  <a:pt x="2982410" y="1756560"/>
                </a:lnTo>
                <a:lnTo>
                  <a:pt x="2894366" y="1758786"/>
                </a:lnTo>
                <a:cubicBezTo>
                  <a:pt x="1655077" y="1758786"/>
                  <a:pt x="577108" y="1068095"/>
                  <a:pt x="24401" y="50655"/>
                </a:cubicBezTo>
                <a:close/>
              </a:path>
            </a:pathLst>
          </a:custGeom>
          <a:solidFill>
            <a:schemeClr val="bg1">
              <a:lumMod val="95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5" name="任意多边形: 形状 34"/>
          <p:cNvSpPr/>
          <p:nvPr userDrawn="1"/>
        </p:nvSpPr>
        <p:spPr>
          <a:xfrm>
            <a:off x="1" y="6525520"/>
            <a:ext cx="1194601" cy="332480"/>
          </a:xfrm>
          <a:custGeom>
            <a:avLst/>
            <a:gdLst>
              <a:gd name="connsiteX0" fmla="*/ 539750 w 2828861"/>
              <a:gd name="connsiteY0" fmla="*/ 0 h 938874"/>
              <a:gd name="connsiteX1" fmla="*/ 2615894 w 2828861"/>
              <a:gd name="connsiteY1" fmla="*/ 745316 h 938874"/>
              <a:gd name="connsiteX2" fmla="*/ 2828861 w 2828861"/>
              <a:gd name="connsiteY2" fmla="*/ 938874 h 938874"/>
              <a:gd name="connsiteX3" fmla="*/ 0 w 2828861"/>
              <a:gd name="connsiteY3" fmla="*/ 938874 h 938874"/>
              <a:gd name="connsiteX4" fmla="*/ 0 w 2828861"/>
              <a:gd name="connsiteY4" fmla="*/ 45231 h 938874"/>
              <a:gd name="connsiteX5" fmla="*/ 42690 w 2828861"/>
              <a:gd name="connsiteY5" fmla="*/ 37608 h 938874"/>
              <a:gd name="connsiteX6" fmla="*/ 539750 w 2828861"/>
              <a:gd name="connsiteY6" fmla="*/ 0 h 93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8861" h="938874">
                <a:moveTo>
                  <a:pt x="539750" y="0"/>
                </a:moveTo>
                <a:cubicBezTo>
                  <a:pt x="1328389" y="0"/>
                  <a:pt x="2051699" y="279702"/>
                  <a:pt x="2615894" y="745316"/>
                </a:cubicBezTo>
                <a:lnTo>
                  <a:pt x="2828861" y="938874"/>
                </a:lnTo>
                <a:lnTo>
                  <a:pt x="0" y="938874"/>
                </a:lnTo>
                <a:lnTo>
                  <a:pt x="0" y="45231"/>
                </a:lnTo>
                <a:lnTo>
                  <a:pt x="42690" y="37608"/>
                </a:lnTo>
                <a:cubicBezTo>
                  <a:pt x="204762" y="12844"/>
                  <a:pt x="370756" y="0"/>
                  <a:pt x="539750" y="0"/>
                </a:cubicBez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nvGrpSpPr>
          <p:cNvPr id="22" name="组合 21"/>
          <p:cNvGrpSpPr/>
          <p:nvPr userDrawn="1"/>
        </p:nvGrpSpPr>
        <p:grpSpPr>
          <a:xfrm>
            <a:off x="586418" y="1314870"/>
            <a:ext cx="210960" cy="1179530"/>
            <a:chOff x="990600" y="1535113"/>
            <a:chExt cx="210960" cy="1179530"/>
          </a:xfrm>
        </p:grpSpPr>
        <p:sp>
          <p:nvSpPr>
            <p:cNvPr id="23" name="椭圆 22"/>
            <p:cNvSpPr>
              <a:spLocks noChangeAspect="1"/>
            </p:cNvSpPr>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4" name="椭圆 23"/>
            <p:cNvSpPr>
              <a:spLocks noChangeAspect="1"/>
            </p:cNvSpPr>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5" name="椭圆 24"/>
            <p:cNvSpPr>
              <a:spLocks noChangeAspect="1"/>
            </p:cNvSpPr>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6" name="椭圆 25"/>
            <p:cNvSpPr>
              <a:spLocks noChangeAspect="1"/>
            </p:cNvSpPr>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7" name="椭圆 26"/>
            <p:cNvSpPr>
              <a:spLocks noChangeAspect="1"/>
            </p:cNvSpPr>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8" name="椭圆 27"/>
            <p:cNvSpPr>
              <a:spLocks noChangeAspect="1"/>
            </p:cNvSpPr>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9" name="椭圆 28"/>
            <p:cNvSpPr>
              <a:spLocks noChangeAspect="1"/>
            </p:cNvSpPr>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0" name="椭圆 29"/>
            <p:cNvSpPr>
              <a:spLocks noChangeAspect="1"/>
            </p:cNvSpPr>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2" name="椭圆 31"/>
            <p:cNvSpPr>
              <a:spLocks noChangeAspect="1"/>
            </p:cNvSpPr>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7" name="椭圆 36"/>
            <p:cNvSpPr>
              <a:spLocks noChangeAspect="1"/>
            </p:cNvSpPr>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8" name="椭圆 37"/>
            <p:cNvSpPr>
              <a:spLocks noChangeAspect="1"/>
            </p:cNvSpPr>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9" name="椭圆 38"/>
            <p:cNvSpPr>
              <a:spLocks noChangeAspect="1"/>
            </p:cNvSpPr>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0" name="椭圆 39"/>
            <p:cNvSpPr>
              <a:spLocks noChangeAspect="1"/>
            </p:cNvSpPr>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1" name="椭圆 40"/>
            <p:cNvSpPr>
              <a:spLocks noChangeAspect="1"/>
            </p:cNvSpPr>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2" name="椭圆 41"/>
            <p:cNvSpPr>
              <a:spLocks noChangeAspect="1"/>
            </p:cNvSpPr>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3" name="椭圆 42"/>
            <p:cNvSpPr>
              <a:spLocks noChangeAspect="1"/>
            </p:cNvSpPr>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4" name="椭圆 43"/>
            <p:cNvSpPr>
              <a:spLocks noChangeAspect="1"/>
            </p:cNvSpPr>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5" name="椭圆 44"/>
            <p:cNvSpPr>
              <a:spLocks noChangeAspect="1"/>
            </p:cNvSpPr>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6" name="椭圆 45"/>
            <p:cNvSpPr>
              <a:spLocks noChangeAspect="1"/>
            </p:cNvSpPr>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7" name="椭圆 46"/>
            <p:cNvSpPr>
              <a:spLocks noChangeAspect="1"/>
            </p:cNvSpPr>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8" name="椭圆 47"/>
            <p:cNvSpPr>
              <a:spLocks noChangeAspect="1"/>
            </p:cNvSpPr>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9" name="椭圆 48"/>
            <p:cNvSpPr>
              <a:spLocks noChangeAspect="1"/>
            </p:cNvSpPr>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0" name="椭圆 49"/>
            <p:cNvSpPr>
              <a:spLocks noChangeAspect="1"/>
            </p:cNvSpPr>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1" name="椭圆 50"/>
            <p:cNvSpPr>
              <a:spLocks noChangeAspect="1"/>
            </p:cNvSpPr>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2" name="椭圆 51"/>
            <p:cNvSpPr>
              <a:spLocks noChangeAspect="1"/>
            </p:cNvSpPr>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3" name="椭圆 52"/>
            <p:cNvSpPr>
              <a:spLocks noChangeAspect="1"/>
            </p:cNvSpPr>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4" name="椭圆 53"/>
            <p:cNvSpPr>
              <a:spLocks noChangeAspect="1"/>
            </p:cNvSpPr>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5" name="椭圆 54"/>
            <p:cNvSpPr>
              <a:spLocks noChangeAspect="1"/>
            </p:cNvSpPr>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6" name="椭圆 55"/>
            <p:cNvSpPr>
              <a:spLocks noChangeAspect="1"/>
            </p:cNvSpPr>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7" name="椭圆 56"/>
            <p:cNvSpPr>
              <a:spLocks noChangeAspect="1"/>
            </p:cNvSpPr>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sp>
        <p:nvSpPr>
          <p:cNvPr id="63" name="任意多边形: 形状 62"/>
          <p:cNvSpPr/>
          <p:nvPr userDrawn="1"/>
        </p:nvSpPr>
        <p:spPr>
          <a:xfrm rot="10800000">
            <a:off x="11533188" y="6511566"/>
            <a:ext cx="550888" cy="346434"/>
          </a:xfrm>
          <a:custGeom>
            <a:avLst/>
            <a:gdLst>
              <a:gd name="connsiteX0" fmla="*/ 275444 w 550888"/>
              <a:gd name="connsiteY0" fmla="*/ 346434 h 346434"/>
              <a:gd name="connsiteX1" fmla="*/ 0 w 550888"/>
              <a:gd name="connsiteY1" fmla="*/ 70990 h 346434"/>
              <a:gd name="connsiteX2" fmla="*/ 14332 w 550888"/>
              <a:gd name="connsiteY2" fmla="*/ 0 h 346434"/>
              <a:gd name="connsiteX3" fmla="*/ 536556 w 550888"/>
              <a:gd name="connsiteY3" fmla="*/ 0 h 346434"/>
              <a:gd name="connsiteX4" fmla="*/ 550888 w 550888"/>
              <a:gd name="connsiteY4" fmla="*/ 70990 h 346434"/>
              <a:gd name="connsiteX5" fmla="*/ 275444 w 550888"/>
              <a:gd name="connsiteY5" fmla="*/ 346434 h 34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88" h="346434">
                <a:moveTo>
                  <a:pt x="275444" y="346434"/>
                </a:moveTo>
                <a:cubicBezTo>
                  <a:pt x="123320" y="346434"/>
                  <a:pt x="0" y="223114"/>
                  <a:pt x="0" y="70990"/>
                </a:cubicBezTo>
                <a:lnTo>
                  <a:pt x="14332" y="0"/>
                </a:lnTo>
                <a:lnTo>
                  <a:pt x="536556" y="0"/>
                </a:lnTo>
                <a:lnTo>
                  <a:pt x="550888" y="70990"/>
                </a:lnTo>
                <a:cubicBezTo>
                  <a:pt x="550888" y="223114"/>
                  <a:pt x="427568" y="346434"/>
                  <a:pt x="275444" y="346434"/>
                </a:cubicBezTo>
                <a:close/>
              </a:path>
            </a:pathLst>
          </a:custGeom>
          <a:gradFill>
            <a:gsLst>
              <a:gs pos="82000">
                <a:srgbClr val="3366FF"/>
              </a:gs>
              <a:gs pos="22000">
                <a:srgbClr val="3366FF">
                  <a:alpha val="4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4" name="任意多边形: 形状 63"/>
          <p:cNvSpPr/>
          <p:nvPr userDrawn="1"/>
        </p:nvSpPr>
        <p:spPr>
          <a:xfrm rot="10800000">
            <a:off x="11913517" y="6589443"/>
            <a:ext cx="278483" cy="268556"/>
          </a:xfrm>
          <a:custGeom>
            <a:avLst/>
            <a:gdLst>
              <a:gd name="connsiteX0" fmla="*/ 80918 w 278483"/>
              <a:gd name="connsiteY0" fmla="*/ 268556 h 268556"/>
              <a:gd name="connsiteX1" fmla="*/ 4017 w 278483"/>
              <a:gd name="connsiteY1" fmla="*/ 253031 h 268556"/>
              <a:gd name="connsiteX2" fmla="*/ 0 w 278483"/>
              <a:gd name="connsiteY2" fmla="*/ 250322 h 268556"/>
              <a:gd name="connsiteX3" fmla="*/ 0 w 278483"/>
              <a:gd name="connsiteY3" fmla="*/ 0 h 268556"/>
              <a:gd name="connsiteX4" fmla="*/ 264151 w 278483"/>
              <a:gd name="connsiteY4" fmla="*/ 0 h 268556"/>
              <a:gd name="connsiteX5" fmla="*/ 278483 w 278483"/>
              <a:gd name="connsiteY5" fmla="*/ 70990 h 268556"/>
              <a:gd name="connsiteX6" fmla="*/ 80918 w 278483"/>
              <a:gd name="connsiteY6" fmla="*/ 268556 h 2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483" h="268556">
                <a:moveTo>
                  <a:pt x="80918" y="268556"/>
                </a:moveTo>
                <a:cubicBezTo>
                  <a:pt x="53640" y="268556"/>
                  <a:pt x="27653" y="263028"/>
                  <a:pt x="4017" y="253031"/>
                </a:cubicBezTo>
                <a:lnTo>
                  <a:pt x="0" y="250322"/>
                </a:lnTo>
                <a:lnTo>
                  <a:pt x="0" y="0"/>
                </a:lnTo>
                <a:lnTo>
                  <a:pt x="264151" y="0"/>
                </a:lnTo>
                <a:lnTo>
                  <a:pt x="278483" y="70990"/>
                </a:lnTo>
                <a:cubicBezTo>
                  <a:pt x="278483" y="180103"/>
                  <a:pt x="190030" y="268556"/>
                  <a:pt x="80918" y="268556"/>
                </a:cubicBezTo>
                <a:close/>
              </a:path>
            </a:pathLst>
          </a:custGeom>
          <a:gradFill>
            <a:gsLst>
              <a:gs pos="82000">
                <a:srgbClr val="3366FF">
                  <a:alpha val="60000"/>
                </a:srgbClr>
              </a:gs>
              <a:gs pos="22000">
                <a:srgbClr val="3366FF">
                  <a:alpha val="31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nvGrpSpPr>
          <p:cNvPr id="65" name="组合 64"/>
          <p:cNvGrpSpPr/>
          <p:nvPr userDrawn="1"/>
        </p:nvGrpSpPr>
        <p:grpSpPr>
          <a:xfrm>
            <a:off x="11427708" y="4949808"/>
            <a:ext cx="210960" cy="1179530"/>
            <a:chOff x="990600" y="1535113"/>
            <a:chExt cx="210960" cy="1179530"/>
          </a:xfrm>
        </p:grpSpPr>
        <p:sp>
          <p:nvSpPr>
            <p:cNvPr id="66" name="椭圆 65"/>
            <p:cNvSpPr>
              <a:spLocks noChangeAspect="1"/>
            </p:cNvSpPr>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7" name="椭圆 66"/>
            <p:cNvSpPr>
              <a:spLocks noChangeAspect="1"/>
            </p:cNvSpPr>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8" name="椭圆 67"/>
            <p:cNvSpPr>
              <a:spLocks noChangeAspect="1"/>
            </p:cNvSpPr>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9" name="椭圆 68"/>
            <p:cNvSpPr>
              <a:spLocks noChangeAspect="1"/>
            </p:cNvSpPr>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0" name="椭圆 69"/>
            <p:cNvSpPr>
              <a:spLocks noChangeAspect="1"/>
            </p:cNvSpPr>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1" name="椭圆 70"/>
            <p:cNvSpPr>
              <a:spLocks noChangeAspect="1"/>
            </p:cNvSpPr>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2" name="椭圆 71"/>
            <p:cNvSpPr>
              <a:spLocks noChangeAspect="1"/>
            </p:cNvSpPr>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3" name="椭圆 72"/>
            <p:cNvSpPr>
              <a:spLocks noChangeAspect="1"/>
            </p:cNvSpPr>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4" name="椭圆 73"/>
            <p:cNvSpPr>
              <a:spLocks noChangeAspect="1"/>
            </p:cNvSpPr>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5" name="椭圆 74"/>
            <p:cNvSpPr>
              <a:spLocks noChangeAspect="1"/>
            </p:cNvSpPr>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6" name="椭圆 75"/>
            <p:cNvSpPr>
              <a:spLocks noChangeAspect="1"/>
            </p:cNvSpPr>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7" name="椭圆 76"/>
            <p:cNvSpPr>
              <a:spLocks noChangeAspect="1"/>
            </p:cNvSpPr>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8" name="椭圆 77"/>
            <p:cNvSpPr>
              <a:spLocks noChangeAspect="1"/>
            </p:cNvSpPr>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9" name="椭圆 78"/>
            <p:cNvSpPr>
              <a:spLocks noChangeAspect="1"/>
            </p:cNvSpPr>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0" name="椭圆 79"/>
            <p:cNvSpPr>
              <a:spLocks noChangeAspect="1"/>
            </p:cNvSpPr>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1" name="椭圆 80"/>
            <p:cNvSpPr>
              <a:spLocks noChangeAspect="1"/>
            </p:cNvSpPr>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2" name="椭圆 81"/>
            <p:cNvSpPr>
              <a:spLocks noChangeAspect="1"/>
            </p:cNvSpPr>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3" name="椭圆 82"/>
            <p:cNvSpPr>
              <a:spLocks noChangeAspect="1"/>
            </p:cNvSpPr>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4" name="椭圆 83"/>
            <p:cNvSpPr>
              <a:spLocks noChangeAspect="1"/>
            </p:cNvSpPr>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5" name="椭圆 84"/>
            <p:cNvSpPr>
              <a:spLocks noChangeAspect="1"/>
            </p:cNvSpPr>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6" name="椭圆 85"/>
            <p:cNvSpPr>
              <a:spLocks noChangeAspect="1"/>
            </p:cNvSpPr>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7" name="椭圆 86"/>
            <p:cNvSpPr>
              <a:spLocks noChangeAspect="1"/>
            </p:cNvSpPr>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8" name="椭圆 87"/>
            <p:cNvSpPr>
              <a:spLocks noChangeAspect="1"/>
            </p:cNvSpPr>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89" name="椭圆 88"/>
            <p:cNvSpPr>
              <a:spLocks noChangeAspect="1"/>
            </p:cNvSpPr>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90" name="椭圆 89"/>
            <p:cNvSpPr>
              <a:spLocks noChangeAspect="1"/>
            </p:cNvSpPr>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91" name="椭圆 90"/>
            <p:cNvSpPr>
              <a:spLocks noChangeAspect="1"/>
            </p:cNvSpPr>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92" name="椭圆 91"/>
            <p:cNvSpPr>
              <a:spLocks noChangeAspect="1"/>
            </p:cNvSpPr>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93" name="椭圆 92"/>
            <p:cNvSpPr>
              <a:spLocks noChangeAspect="1"/>
            </p:cNvSpPr>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94" name="椭圆 93"/>
            <p:cNvSpPr>
              <a:spLocks noChangeAspect="1"/>
            </p:cNvSpPr>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95" name="椭圆 94"/>
            <p:cNvSpPr>
              <a:spLocks noChangeAspect="1"/>
            </p:cNvSpPr>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sp>
        <p:nvSpPr>
          <p:cNvPr id="96" name="文本框 49">
            <a:extLst>
              <a:ext uri="{FF2B5EF4-FFF2-40B4-BE49-F238E27FC236}">
                <a16:creationId xmlns:a16="http://schemas.microsoft.com/office/drawing/2014/main" id="{4776BDB4-5B82-014F-97CA-64AFE31EECCA}"/>
              </a:ext>
            </a:extLst>
          </p:cNvPr>
          <p:cNvSpPr txBox="1"/>
          <p:nvPr userDrawn="1"/>
        </p:nvSpPr>
        <p:spPr>
          <a:xfrm>
            <a:off x="96619" y="87043"/>
            <a:ext cx="2503076" cy="374375"/>
          </a:xfrm>
          <a:prstGeom prst="rect">
            <a:avLst/>
          </a:prstGeom>
          <a:noFill/>
        </p:spPr>
        <p:txBody>
          <a:bodyPr wrap="none" lIns="96434" tIns="48217" rIns="96434" bIns="48217" rtlCol="0">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6393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lumMod val="75000"/>
                    <a:lumOff val="25000"/>
                  </a:srgbClr>
                </a:solidFill>
                <a:effectLst/>
                <a:uLnTx/>
                <a:uFillTx/>
                <a:latin typeface="Arial" panose="020F0502020204030204"/>
                <a:ea typeface="微软雅黑"/>
                <a:cs typeface="+mn-ea"/>
                <a:sym typeface="+mn-lt"/>
              </a:rPr>
              <a:t>点击添加相关标题文字</a:t>
            </a:r>
          </a:p>
        </p:txBody>
      </p:sp>
      <p:sp>
        <p:nvSpPr>
          <p:cNvPr id="97" name="文本框 50">
            <a:extLst>
              <a:ext uri="{FF2B5EF4-FFF2-40B4-BE49-F238E27FC236}">
                <a16:creationId xmlns:a16="http://schemas.microsoft.com/office/drawing/2014/main" id="{D0945454-CA0E-4442-8357-F5FA5D21A00D}"/>
              </a:ext>
            </a:extLst>
          </p:cNvPr>
          <p:cNvSpPr txBox="1"/>
          <p:nvPr userDrawn="1"/>
        </p:nvSpPr>
        <p:spPr>
          <a:xfrm>
            <a:off x="2663400" y="76059"/>
            <a:ext cx="3964630" cy="476391"/>
          </a:xfrm>
          <a:prstGeom prst="rect">
            <a:avLst/>
          </a:prstGeom>
          <a:gradFill>
            <a:gsLst>
              <a:gs pos="100000">
                <a:srgbClr val="3366FF"/>
              </a:gs>
              <a:gs pos="0">
                <a:srgbClr val="FC3100"/>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defRPr kumimoji="0" sz="3200" b="0" i="0" u="none" strike="noStrike" cap="none" spc="0" normalizeH="0" baseline="0">
                <a:ln>
                  <a:noFill/>
                </a:ln>
                <a:solidFill>
                  <a:schemeClr val="bg1"/>
                </a:solidFill>
                <a:effectLst/>
                <a:uLnTx/>
                <a:uFillTx/>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sym typeface="+mn-lt"/>
              </a:rPr>
              <a:t>ADD RELATED TITLE WORDS</a:t>
            </a:r>
            <a:endParaRPr lang="zh-CN" altLang="en-US" sz="1600" dirty="0">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PA-椭圆 2"/>
          <p:cNvSpPr/>
          <p:nvPr userDrawn="1">
            <p:custDataLst>
              <p:tags r:id="rId1"/>
            </p:custDataLst>
          </p:nvPr>
        </p:nvSpPr>
        <p:spPr>
          <a:xfrm>
            <a:off x="8248651" y="-2320977"/>
            <a:ext cx="3098800" cy="3098800"/>
          </a:xfrm>
          <a:prstGeom prst="ellipse">
            <a:avLst/>
          </a:prstGeom>
          <a:gradFill>
            <a:gsLst>
              <a:gs pos="0">
                <a:srgbClr val="3366FF"/>
              </a:gs>
              <a:gs pos="50000">
                <a:srgbClr val="3366FF"/>
              </a:gs>
              <a:gs pos="100000">
                <a:srgbClr val="3366FF">
                  <a:alpha val="3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sym typeface="+mn-lt"/>
            </a:endParaRPr>
          </a:p>
        </p:txBody>
      </p:sp>
      <p:sp>
        <p:nvSpPr>
          <p:cNvPr id="4" name="PA-椭圆 3"/>
          <p:cNvSpPr/>
          <p:nvPr userDrawn="1">
            <p:custDataLst>
              <p:tags r:id="rId2"/>
            </p:custDataLst>
          </p:nvPr>
        </p:nvSpPr>
        <p:spPr>
          <a:xfrm>
            <a:off x="10725151" y="-1203377"/>
            <a:ext cx="1600200" cy="1600200"/>
          </a:xfrm>
          <a:prstGeom prst="ellipse">
            <a:avLst/>
          </a:prstGeom>
          <a:gradFill>
            <a:gsLst>
              <a:gs pos="0">
                <a:srgbClr val="3366FF"/>
              </a:gs>
              <a:gs pos="50000">
                <a:srgbClr val="3366FF"/>
              </a:gs>
              <a:gs pos="100000">
                <a:srgbClr val="3366FF">
                  <a:alpha val="3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sym typeface="+mn-lt"/>
            </a:endParaRPr>
          </a:p>
        </p:txBody>
      </p:sp>
      <p:grpSp>
        <p:nvGrpSpPr>
          <p:cNvPr id="5" name="PA-组合 38"/>
          <p:cNvGrpSpPr/>
          <p:nvPr userDrawn="1">
            <p:custDataLst>
              <p:tags r:id="rId3"/>
            </p:custDataLst>
          </p:nvPr>
        </p:nvGrpSpPr>
        <p:grpSpPr>
          <a:xfrm>
            <a:off x="10672655" y="5749325"/>
            <a:ext cx="775459" cy="550888"/>
            <a:chOff x="10361430" y="5793303"/>
            <a:chExt cx="946042" cy="672070"/>
          </a:xfrm>
        </p:grpSpPr>
        <p:sp>
          <p:nvSpPr>
            <p:cNvPr id="6" name="PA-椭圆 35"/>
            <p:cNvSpPr/>
            <p:nvPr>
              <p:custDataLst>
                <p:tags r:id="rId40"/>
              </p:custDataLst>
            </p:nvPr>
          </p:nvSpPr>
          <p:spPr>
            <a:xfrm>
              <a:off x="10635402" y="5793303"/>
              <a:ext cx="672070" cy="672070"/>
            </a:xfrm>
            <a:prstGeom prst="ellipse">
              <a:avLst/>
            </a:prstGeom>
            <a:gradFill>
              <a:gsLst>
                <a:gs pos="82000">
                  <a:srgbClr val="3366FF"/>
                </a:gs>
                <a:gs pos="22000">
                  <a:srgbClr val="3366FF">
                    <a:alpha val="4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椭圆 36"/>
            <p:cNvSpPr/>
            <p:nvPr>
              <p:custDataLst>
                <p:tags r:id="rId41"/>
              </p:custDataLst>
            </p:nvPr>
          </p:nvSpPr>
          <p:spPr>
            <a:xfrm>
              <a:off x="10361430" y="5888313"/>
              <a:ext cx="482050" cy="482050"/>
            </a:xfrm>
            <a:prstGeom prst="ellipse">
              <a:avLst/>
            </a:prstGeom>
            <a:gradFill>
              <a:gsLst>
                <a:gs pos="82000">
                  <a:srgbClr val="3366FF">
                    <a:alpha val="60000"/>
                  </a:srgbClr>
                </a:gs>
                <a:gs pos="22000">
                  <a:srgbClr val="3366FF">
                    <a:alpha val="31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PA-椭圆 72"/>
          <p:cNvSpPr/>
          <p:nvPr userDrawn="1">
            <p:custDataLst>
              <p:tags r:id="rId4"/>
            </p:custDataLst>
          </p:nvPr>
        </p:nvSpPr>
        <p:spPr>
          <a:xfrm>
            <a:off x="-134007" y="5749325"/>
            <a:ext cx="3098800" cy="3098800"/>
          </a:xfrm>
          <a:prstGeom prst="ellipse">
            <a:avLst/>
          </a:prstGeom>
          <a:gradFill>
            <a:gsLst>
              <a:gs pos="0">
                <a:srgbClr val="FF6600"/>
              </a:gs>
              <a:gs pos="50000">
                <a:srgbClr val="FF6600">
                  <a:alpha val="80000"/>
                </a:srgbClr>
              </a:gs>
              <a:gs pos="100000">
                <a:srgbClr val="FF6600">
                  <a:alpha val="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sym typeface="+mn-lt"/>
            </a:endParaRPr>
          </a:p>
        </p:txBody>
      </p:sp>
      <p:sp>
        <p:nvSpPr>
          <p:cNvPr id="9" name="PA-椭圆 73"/>
          <p:cNvSpPr/>
          <p:nvPr userDrawn="1">
            <p:custDataLst>
              <p:tags r:id="rId5"/>
            </p:custDataLst>
          </p:nvPr>
        </p:nvSpPr>
        <p:spPr>
          <a:xfrm>
            <a:off x="2347499" y="6237288"/>
            <a:ext cx="1600200" cy="1600200"/>
          </a:xfrm>
          <a:prstGeom prst="ellipse">
            <a:avLst/>
          </a:prstGeom>
          <a:gradFill>
            <a:gsLst>
              <a:gs pos="0">
                <a:srgbClr val="3366FF"/>
              </a:gs>
              <a:gs pos="50000">
                <a:srgbClr val="3366FF"/>
              </a:gs>
              <a:gs pos="100000">
                <a:srgbClr val="3366FF">
                  <a:alpha val="3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sym typeface="+mn-lt"/>
            </a:endParaRPr>
          </a:p>
        </p:txBody>
      </p:sp>
      <p:sp>
        <p:nvSpPr>
          <p:cNvPr id="10" name="任意多边形: 形状 32"/>
          <p:cNvSpPr/>
          <p:nvPr userDrawn="1"/>
        </p:nvSpPr>
        <p:spPr>
          <a:xfrm>
            <a:off x="2" y="1"/>
            <a:ext cx="1753304" cy="1752599"/>
          </a:xfrm>
          <a:custGeom>
            <a:avLst/>
            <a:gdLst>
              <a:gd name="connsiteX0" fmla="*/ 0 w 3541305"/>
              <a:gd name="connsiteY0" fmla="*/ 0 h 3539881"/>
              <a:gd name="connsiteX1" fmla="*/ 3394660 w 3541305"/>
              <a:gd name="connsiteY1" fmla="*/ 0 h 3539881"/>
              <a:gd name="connsiteX2" fmla="*/ 3421145 w 3541305"/>
              <a:gd name="connsiteY2" fmla="*/ 72362 h 3539881"/>
              <a:gd name="connsiteX3" fmla="*/ 3541305 w 3541305"/>
              <a:gd name="connsiteY3" fmla="*/ 867150 h 3539881"/>
              <a:gd name="connsiteX4" fmla="*/ 868574 w 3541305"/>
              <a:gd name="connsiteY4" fmla="*/ 3539881 h 3539881"/>
              <a:gd name="connsiteX5" fmla="*/ 73785 w 3541305"/>
              <a:gd name="connsiteY5" fmla="*/ 3419720 h 3539881"/>
              <a:gd name="connsiteX6" fmla="*/ 0 w 3541305"/>
              <a:gd name="connsiteY6" fmla="*/ 3392715 h 3539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1305" h="3539881">
                <a:moveTo>
                  <a:pt x="0" y="0"/>
                </a:moveTo>
                <a:lnTo>
                  <a:pt x="3394660" y="0"/>
                </a:lnTo>
                <a:lnTo>
                  <a:pt x="3421145" y="72362"/>
                </a:lnTo>
                <a:cubicBezTo>
                  <a:pt x="3499237" y="323435"/>
                  <a:pt x="3541305" y="590380"/>
                  <a:pt x="3541305" y="867150"/>
                </a:cubicBezTo>
                <a:cubicBezTo>
                  <a:pt x="3541305" y="2343259"/>
                  <a:pt x="2344683" y="3539881"/>
                  <a:pt x="868574" y="3539881"/>
                </a:cubicBezTo>
                <a:cubicBezTo>
                  <a:pt x="591804" y="3539881"/>
                  <a:pt x="324859" y="3497812"/>
                  <a:pt x="73785" y="3419720"/>
                </a:cubicBezTo>
                <a:lnTo>
                  <a:pt x="0" y="3392715"/>
                </a:lnTo>
                <a:close/>
              </a:path>
            </a:pathLst>
          </a:custGeom>
          <a:solidFill>
            <a:schemeClr val="bg1">
              <a:lumMod val="9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nvGrpSpPr>
          <p:cNvPr id="14" name="组合 13"/>
          <p:cNvGrpSpPr/>
          <p:nvPr userDrawn="1"/>
        </p:nvGrpSpPr>
        <p:grpSpPr>
          <a:xfrm>
            <a:off x="586418" y="1314870"/>
            <a:ext cx="210960" cy="1179530"/>
            <a:chOff x="990600" y="1535113"/>
            <a:chExt cx="210960" cy="1179530"/>
          </a:xfrm>
        </p:grpSpPr>
        <p:sp>
          <p:nvSpPr>
            <p:cNvPr id="15" name="椭圆 14"/>
            <p:cNvSpPr>
              <a:spLocks noChangeAspect="1"/>
            </p:cNvSpPr>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16" name="椭圆 15"/>
            <p:cNvSpPr>
              <a:spLocks noChangeAspect="1"/>
            </p:cNvSpPr>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17" name="椭圆 16"/>
            <p:cNvSpPr>
              <a:spLocks noChangeAspect="1"/>
            </p:cNvSpPr>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18" name="椭圆 17"/>
            <p:cNvSpPr>
              <a:spLocks noChangeAspect="1"/>
            </p:cNvSpPr>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19" name="椭圆 18"/>
            <p:cNvSpPr>
              <a:spLocks noChangeAspect="1"/>
            </p:cNvSpPr>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0" name="椭圆 19"/>
            <p:cNvSpPr>
              <a:spLocks noChangeAspect="1"/>
            </p:cNvSpPr>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1" name="椭圆 20"/>
            <p:cNvSpPr>
              <a:spLocks noChangeAspect="1"/>
            </p:cNvSpPr>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2" name="椭圆 21"/>
            <p:cNvSpPr>
              <a:spLocks noChangeAspect="1"/>
            </p:cNvSpPr>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3" name="椭圆 22"/>
            <p:cNvSpPr>
              <a:spLocks noChangeAspect="1"/>
            </p:cNvSpPr>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4" name="椭圆 23"/>
            <p:cNvSpPr>
              <a:spLocks noChangeAspect="1"/>
            </p:cNvSpPr>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5" name="椭圆 24"/>
            <p:cNvSpPr>
              <a:spLocks noChangeAspect="1"/>
            </p:cNvSpPr>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6" name="椭圆 25"/>
            <p:cNvSpPr>
              <a:spLocks noChangeAspect="1"/>
            </p:cNvSpPr>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7" name="椭圆 26"/>
            <p:cNvSpPr>
              <a:spLocks noChangeAspect="1"/>
            </p:cNvSpPr>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8" name="椭圆 27"/>
            <p:cNvSpPr>
              <a:spLocks noChangeAspect="1"/>
            </p:cNvSpPr>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29" name="椭圆 28"/>
            <p:cNvSpPr>
              <a:spLocks noChangeAspect="1"/>
            </p:cNvSpPr>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0" name="椭圆 29"/>
            <p:cNvSpPr>
              <a:spLocks noChangeAspect="1"/>
            </p:cNvSpPr>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1" name="椭圆 30"/>
            <p:cNvSpPr>
              <a:spLocks noChangeAspect="1"/>
            </p:cNvSpPr>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2" name="椭圆 31"/>
            <p:cNvSpPr>
              <a:spLocks noChangeAspect="1"/>
            </p:cNvSpPr>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3" name="椭圆 32"/>
            <p:cNvSpPr>
              <a:spLocks noChangeAspect="1"/>
            </p:cNvSpPr>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4" name="椭圆 33"/>
            <p:cNvSpPr>
              <a:spLocks noChangeAspect="1"/>
            </p:cNvSpPr>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5" name="椭圆 34"/>
            <p:cNvSpPr>
              <a:spLocks noChangeAspect="1"/>
            </p:cNvSpPr>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6" name="椭圆 35"/>
            <p:cNvSpPr>
              <a:spLocks noChangeAspect="1"/>
            </p:cNvSpPr>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7" name="椭圆 36"/>
            <p:cNvSpPr>
              <a:spLocks noChangeAspect="1"/>
            </p:cNvSpPr>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8" name="椭圆 37"/>
            <p:cNvSpPr>
              <a:spLocks noChangeAspect="1"/>
            </p:cNvSpPr>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39" name="椭圆 38"/>
            <p:cNvSpPr>
              <a:spLocks noChangeAspect="1"/>
            </p:cNvSpPr>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0" name="椭圆 39"/>
            <p:cNvSpPr>
              <a:spLocks noChangeAspect="1"/>
            </p:cNvSpPr>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1" name="椭圆 40"/>
            <p:cNvSpPr>
              <a:spLocks noChangeAspect="1"/>
            </p:cNvSpPr>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2" name="椭圆 41"/>
            <p:cNvSpPr>
              <a:spLocks noChangeAspect="1"/>
            </p:cNvSpPr>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3" name="椭圆 42"/>
            <p:cNvSpPr>
              <a:spLocks noChangeAspect="1"/>
            </p:cNvSpPr>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4" name="椭圆 43"/>
            <p:cNvSpPr>
              <a:spLocks noChangeAspect="1"/>
            </p:cNvSpPr>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sp>
        <p:nvSpPr>
          <p:cNvPr id="45" name="任意多边形: 形状 60"/>
          <p:cNvSpPr/>
          <p:nvPr userDrawn="1"/>
        </p:nvSpPr>
        <p:spPr>
          <a:xfrm>
            <a:off x="0" y="1"/>
            <a:ext cx="1194810" cy="1066139"/>
          </a:xfrm>
          <a:custGeom>
            <a:avLst/>
            <a:gdLst>
              <a:gd name="connsiteX0" fmla="*/ 0 w 1194810"/>
              <a:gd name="connsiteY0" fmla="*/ 0 h 1066139"/>
              <a:gd name="connsiteX1" fmla="*/ 1194810 w 1194810"/>
              <a:gd name="connsiteY1" fmla="*/ 0 h 1066139"/>
              <a:gd name="connsiteX2" fmla="*/ 1193528 w 1194810"/>
              <a:gd name="connsiteY2" fmla="*/ 4986 h 1066139"/>
              <a:gd name="connsiteX3" fmla="*/ 26044 w 1194810"/>
              <a:gd name="connsiteY3" fmla="*/ 1062164 h 1066139"/>
              <a:gd name="connsiteX4" fmla="*/ 0 w 1194810"/>
              <a:gd name="connsiteY4" fmla="*/ 1066139 h 1066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810" h="1066139">
                <a:moveTo>
                  <a:pt x="0" y="0"/>
                </a:moveTo>
                <a:lnTo>
                  <a:pt x="1194810" y="0"/>
                </a:lnTo>
                <a:lnTo>
                  <a:pt x="1193528" y="4986"/>
                </a:lnTo>
                <a:cubicBezTo>
                  <a:pt x="1027537" y="538666"/>
                  <a:pt x="580787" y="948647"/>
                  <a:pt x="26044" y="1062164"/>
                </a:cubicBezTo>
                <a:lnTo>
                  <a:pt x="0" y="1066139"/>
                </a:lnTo>
                <a:close/>
              </a:path>
            </a:pathLst>
          </a:custGeom>
          <a:gradFill>
            <a:gsLst>
              <a:gs pos="0">
                <a:srgbClr val="FF6600"/>
              </a:gs>
              <a:gs pos="50000">
                <a:srgbClr val="FF6600">
                  <a:alpha val="80000"/>
                </a:srgbClr>
              </a:gs>
              <a:gs pos="100000">
                <a:srgbClr val="FF6600">
                  <a:alpha val="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endParaRPr>
          </a:p>
        </p:txBody>
      </p:sp>
      <p:sp>
        <p:nvSpPr>
          <p:cNvPr id="46" name="任意多边形: 形状 61"/>
          <p:cNvSpPr/>
          <p:nvPr userDrawn="1"/>
        </p:nvSpPr>
        <p:spPr>
          <a:xfrm>
            <a:off x="669967" y="0"/>
            <a:ext cx="1552053" cy="613666"/>
          </a:xfrm>
          <a:custGeom>
            <a:avLst/>
            <a:gdLst>
              <a:gd name="connsiteX0" fmla="*/ 0 w 1552053"/>
              <a:gd name="connsiteY0" fmla="*/ 0 h 613666"/>
              <a:gd name="connsiteX1" fmla="*/ 1552053 w 1552053"/>
              <a:gd name="connsiteY1" fmla="*/ 0 h 613666"/>
              <a:gd name="connsiteX2" fmla="*/ 1513250 w 1552053"/>
              <a:gd name="connsiteY2" fmla="*/ 125001 h 613666"/>
              <a:gd name="connsiteX3" fmla="*/ 776026 w 1552053"/>
              <a:gd name="connsiteY3" fmla="*/ 613666 h 613666"/>
              <a:gd name="connsiteX4" fmla="*/ 38802 w 1552053"/>
              <a:gd name="connsiteY4" fmla="*/ 125001 h 61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053" h="613666">
                <a:moveTo>
                  <a:pt x="0" y="0"/>
                </a:moveTo>
                <a:lnTo>
                  <a:pt x="1552053" y="0"/>
                </a:lnTo>
                <a:lnTo>
                  <a:pt x="1513250" y="125001"/>
                </a:lnTo>
                <a:cubicBezTo>
                  <a:pt x="1391789" y="412169"/>
                  <a:pt x="1107438" y="613666"/>
                  <a:pt x="776026" y="613666"/>
                </a:cubicBezTo>
                <a:cubicBezTo>
                  <a:pt x="444614" y="613666"/>
                  <a:pt x="160264" y="412169"/>
                  <a:pt x="38802" y="125001"/>
                </a:cubicBezTo>
                <a:close/>
              </a:path>
            </a:pathLst>
          </a:custGeom>
          <a:gradFill>
            <a:gsLst>
              <a:gs pos="0">
                <a:srgbClr val="3366FF"/>
              </a:gs>
              <a:gs pos="50000">
                <a:srgbClr val="3366FF"/>
              </a:gs>
              <a:gs pos="100000">
                <a:srgbClr val="3366FF">
                  <a:alpha val="3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n-ea"/>
            </a:endParaRPr>
          </a:p>
        </p:txBody>
      </p:sp>
      <p:sp>
        <p:nvSpPr>
          <p:cNvPr id="47" name="任意多边形: 形状 62"/>
          <p:cNvSpPr/>
          <p:nvPr userDrawn="1"/>
        </p:nvSpPr>
        <p:spPr>
          <a:xfrm rot="10800000">
            <a:off x="11533188" y="6511566"/>
            <a:ext cx="550888" cy="346434"/>
          </a:xfrm>
          <a:custGeom>
            <a:avLst/>
            <a:gdLst>
              <a:gd name="connsiteX0" fmla="*/ 275444 w 550888"/>
              <a:gd name="connsiteY0" fmla="*/ 346434 h 346434"/>
              <a:gd name="connsiteX1" fmla="*/ 0 w 550888"/>
              <a:gd name="connsiteY1" fmla="*/ 70990 h 346434"/>
              <a:gd name="connsiteX2" fmla="*/ 14332 w 550888"/>
              <a:gd name="connsiteY2" fmla="*/ 0 h 346434"/>
              <a:gd name="connsiteX3" fmla="*/ 536556 w 550888"/>
              <a:gd name="connsiteY3" fmla="*/ 0 h 346434"/>
              <a:gd name="connsiteX4" fmla="*/ 550888 w 550888"/>
              <a:gd name="connsiteY4" fmla="*/ 70990 h 346434"/>
              <a:gd name="connsiteX5" fmla="*/ 275444 w 550888"/>
              <a:gd name="connsiteY5" fmla="*/ 346434 h 34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88" h="346434">
                <a:moveTo>
                  <a:pt x="275444" y="346434"/>
                </a:moveTo>
                <a:cubicBezTo>
                  <a:pt x="123320" y="346434"/>
                  <a:pt x="0" y="223114"/>
                  <a:pt x="0" y="70990"/>
                </a:cubicBezTo>
                <a:lnTo>
                  <a:pt x="14332" y="0"/>
                </a:lnTo>
                <a:lnTo>
                  <a:pt x="536556" y="0"/>
                </a:lnTo>
                <a:lnTo>
                  <a:pt x="550888" y="70990"/>
                </a:lnTo>
                <a:cubicBezTo>
                  <a:pt x="550888" y="223114"/>
                  <a:pt x="427568" y="346434"/>
                  <a:pt x="275444" y="346434"/>
                </a:cubicBezTo>
                <a:close/>
              </a:path>
            </a:pathLst>
          </a:custGeom>
          <a:gradFill>
            <a:gsLst>
              <a:gs pos="82000">
                <a:srgbClr val="3366FF"/>
              </a:gs>
              <a:gs pos="22000">
                <a:srgbClr val="3366FF">
                  <a:alpha val="4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48" name="任意多边形: 形状 63"/>
          <p:cNvSpPr/>
          <p:nvPr userDrawn="1"/>
        </p:nvSpPr>
        <p:spPr>
          <a:xfrm rot="10800000">
            <a:off x="11913517" y="6589443"/>
            <a:ext cx="278483" cy="268556"/>
          </a:xfrm>
          <a:custGeom>
            <a:avLst/>
            <a:gdLst>
              <a:gd name="connsiteX0" fmla="*/ 80918 w 278483"/>
              <a:gd name="connsiteY0" fmla="*/ 268556 h 268556"/>
              <a:gd name="connsiteX1" fmla="*/ 4017 w 278483"/>
              <a:gd name="connsiteY1" fmla="*/ 253031 h 268556"/>
              <a:gd name="connsiteX2" fmla="*/ 0 w 278483"/>
              <a:gd name="connsiteY2" fmla="*/ 250322 h 268556"/>
              <a:gd name="connsiteX3" fmla="*/ 0 w 278483"/>
              <a:gd name="connsiteY3" fmla="*/ 0 h 268556"/>
              <a:gd name="connsiteX4" fmla="*/ 264151 w 278483"/>
              <a:gd name="connsiteY4" fmla="*/ 0 h 268556"/>
              <a:gd name="connsiteX5" fmla="*/ 278483 w 278483"/>
              <a:gd name="connsiteY5" fmla="*/ 70990 h 268556"/>
              <a:gd name="connsiteX6" fmla="*/ 80918 w 278483"/>
              <a:gd name="connsiteY6" fmla="*/ 268556 h 26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483" h="268556">
                <a:moveTo>
                  <a:pt x="80918" y="268556"/>
                </a:moveTo>
                <a:cubicBezTo>
                  <a:pt x="53640" y="268556"/>
                  <a:pt x="27653" y="263028"/>
                  <a:pt x="4017" y="253031"/>
                </a:cubicBezTo>
                <a:lnTo>
                  <a:pt x="0" y="250322"/>
                </a:lnTo>
                <a:lnTo>
                  <a:pt x="0" y="0"/>
                </a:lnTo>
                <a:lnTo>
                  <a:pt x="264151" y="0"/>
                </a:lnTo>
                <a:lnTo>
                  <a:pt x="278483" y="70990"/>
                </a:lnTo>
                <a:cubicBezTo>
                  <a:pt x="278483" y="180103"/>
                  <a:pt x="190030" y="268556"/>
                  <a:pt x="80918" y="268556"/>
                </a:cubicBezTo>
                <a:close/>
              </a:path>
            </a:pathLst>
          </a:custGeom>
          <a:gradFill>
            <a:gsLst>
              <a:gs pos="82000">
                <a:srgbClr val="3366FF">
                  <a:alpha val="60000"/>
                </a:srgbClr>
              </a:gs>
              <a:gs pos="22000">
                <a:srgbClr val="3366FF">
                  <a:alpha val="31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nvGrpSpPr>
          <p:cNvPr id="49" name="组合 48"/>
          <p:cNvGrpSpPr/>
          <p:nvPr userDrawn="1"/>
        </p:nvGrpSpPr>
        <p:grpSpPr>
          <a:xfrm>
            <a:off x="11427708" y="4949808"/>
            <a:ext cx="210960" cy="1179530"/>
            <a:chOff x="990600" y="1535113"/>
            <a:chExt cx="210960" cy="1179530"/>
          </a:xfrm>
        </p:grpSpPr>
        <p:sp>
          <p:nvSpPr>
            <p:cNvPr id="50" name="椭圆 49"/>
            <p:cNvSpPr>
              <a:spLocks noChangeAspect="1"/>
            </p:cNvSpPr>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1" name="椭圆 50"/>
            <p:cNvSpPr>
              <a:spLocks noChangeAspect="1"/>
            </p:cNvSpPr>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2" name="椭圆 51"/>
            <p:cNvSpPr>
              <a:spLocks noChangeAspect="1"/>
            </p:cNvSpPr>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3" name="椭圆 52"/>
            <p:cNvSpPr>
              <a:spLocks noChangeAspect="1"/>
            </p:cNvSpPr>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4" name="椭圆 53"/>
            <p:cNvSpPr>
              <a:spLocks noChangeAspect="1"/>
            </p:cNvSpPr>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5" name="椭圆 54"/>
            <p:cNvSpPr>
              <a:spLocks noChangeAspect="1"/>
            </p:cNvSpPr>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6" name="椭圆 55"/>
            <p:cNvSpPr>
              <a:spLocks noChangeAspect="1"/>
            </p:cNvSpPr>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7" name="椭圆 56"/>
            <p:cNvSpPr>
              <a:spLocks noChangeAspect="1"/>
            </p:cNvSpPr>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8" name="椭圆 57"/>
            <p:cNvSpPr>
              <a:spLocks noChangeAspect="1"/>
            </p:cNvSpPr>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59" name="椭圆 58"/>
            <p:cNvSpPr>
              <a:spLocks noChangeAspect="1"/>
            </p:cNvSpPr>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0" name="椭圆 59"/>
            <p:cNvSpPr>
              <a:spLocks noChangeAspect="1"/>
            </p:cNvSpPr>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1" name="椭圆 60"/>
            <p:cNvSpPr>
              <a:spLocks noChangeAspect="1"/>
            </p:cNvSpPr>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2" name="椭圆 61"/>
            <p:cNvSpPr>
              <a:spLocks noChangeAspect="1"/>
            </p:cNvSpPr>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3" name="椭圆 62"/>
            <p:cNvSpPr>
              <a:spLocks noChangeAspect="1"/>
            </p:cNvSpPr>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4" name="椭圆 63"/>
            <p:cNvSpPr>
              <a:spLocks noChangeAspect="1"/>
            </p:cNvSpPr>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5" name="椭圆 64"/>
            <p:cNvSpPr>
              <a:spLocks noChangeAspect="1"/>
            </p:cNvSpPr>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6" name="椭圆 65"/>
            <p:cNvSpPr>
              <a:spLocks noChangeAspect="1"/>
            </p:cNvSpPr>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7" name="椭圆 66"/>
            <p:cNvSpPr>
              <a:spLocks noChangeAspect="1"/>
            </p:cNvSpPr>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8" name="椭圆 67"/>
            <p:cNvSpPr>
              <a:spLocks noChangeAspect="1"/>
            </p:cNvSpPr>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69" name="椭圆 68"/>
            <p:cNvSpPr>
              <a:spLocks noChangeAspect="1"/>
            </p:cNvSpPr>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0" name="椭圆 69"/>
            <p:cNvSpPr>
              <a:spLocks noChangeAspect="1"/>
            </p:cNvSpPr>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1" name="椭圆 70"/>
            <p:cNvSpPr>
              <a:spLocks noChangeAspect="1"/>
            </p:cNvSpPr>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2" name="椭圆 71"/>
            <p:cNvSpPr>
              <a:spLocks noChangeAspect="1"/>
            </p:cNvSpPr>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3" name="椭圆 72"/>
            <p:cNvSpPr>
              <a:spLocks noChangeAspect="1"/>
            </p:cNvSpPr>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4" name="椭圆 73"/>
            <p:cNvSpPr>
              <a:spLocks noChangeAspect="1"/>
            </p:cNvSpPr>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5" name="椭圆 74"/>
            <p:cNvSpPr>
              <a:spLocks noChangeAspect="1"/>
            </p:cNvSpPr>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6" name="椭圆 75"/>
            <p:cNvSpPr>
              <a:spLocks noChangeAspect="1"/>
            </p:cNvSpPr>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7" name="椭圆 76"/>
            <p:cNvSpPr>
              <a:spLocks noChangeAspect="1"/>
            </p:cNvSpPr>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8" name="椭圆 77"/>
            <p:cNvSpPr>
              <a:spLocks noChangeAspect="1"/>
            </p:cNvSpPr>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sp>
          <p:nvSpPr>
            <p:cNvPr id="79" name="椭圆 78"/>
            <p:cNvSpPr>
              <a:spLocks noChangeAspect="1"/>
            </p:cNvSpPr>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阿里巴巴普惠体 R" panose="00020600040101010101" charset="-122"/>
              </a:endParaRPr>
            </a:p>
          </p:txBody>
        </p:sp>
      </p:grpSp>
      <p:grpSp>
        <p:nvGrpSpPr>
          <p:cNvPr id="80" name="PA-组合 41"/>
          <p:cNvGrpSpPr/>
          <p:nvPr userDrawn="1">
            <p:custDataLst>
              <p:tags r:id="rId6"/>
            </p:custDataLst>
          </p:nvPr>
        </p:nvGrpSpPr>
        <p:grpSpPr>
          <a:xfrm rot="5400000">
            <a:off x="1074598" y="4103486"/>
            <a:ext cx="210960" cy="1179530"/>
            <a:chOff x="990600" y="1535113"/>
            <a:chExt cx="210960" cy="1179530"/>
          </a:xfrm>
        </p:grpSpPr>
        <p:sp>
          <p:nvSpPr>
            <p:cNvPr id="81" name="PA-椭圆 42"/>
            <p:cNvSpPr>
              <a:spLocks noChangeAspect="1"/>
            </p:cNvSpPr>
            <p:nvPr>
              <p:custDataLst>
                <p:tags r:id="rId10"/>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PA-椭圆 43"/>
            <p:cNvSpPr>
              <a:spLocks noChangeAspect="1"/>
            </p:cNvSpPr>
            <p:nvPr>
              <p:custDataLst>
                <p:tags r:id="rId11"/>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3" name="PA-椭圆 44"/>
            <p:cNvSpPr>
              <a:spLocks noChangeAspect="1"/>
            </p:cNvSpPr>
            <p:nvPr>
              <p:custDataLst>
                <p:tags r:id="rId12"/>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PA-椭圆 45"/>
            <p:cNvSpPr>
              <a:spLocks noChangeAspect="1"/>
            </p:cNvSpPr>
            <p:nvPr>
              <p:custDataLst>
                <p:tags r:id="rId13"/>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PA-椭圆 46"/>
            <p:cNvSpPr>
              <a:spLocks noChangeAspect="1"/>
            </p:cNvSpPr>
            <p:nvPr>
              <p:custDataLst>
                <p:tags r:id="rId14"/>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PA-椭圆 47"/>
            <p:cNvSpPr>
              <a:spLocks noChangeAspect="1"/>
            </p:cNvSpPr>
            <p:nvPr>
              <p:custDataLst>
                <p:tags r:id="rId15"/>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7" name="PA-椭圆 48"/>
            <p:cNvSpPr>
              <a:spLocks noChangeAspect="1"/>
            </p:cNvSpPr>
            <p:nvPr>
              <p:custDataLst>
                <p:tags r:id="rId16"/>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8" name="PA-椭圆 49"/>
            <p:cNvSpPr>
              <a:spLocks noChangeAspect="1"/>
            </p:cNvSpPr>
            <p:nvPr>
              <p:custDataLst>
                <p:tags r:id="rId17"/>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PA-椭圆 50"/>
            <p:cNvSpPr>
              <a:spLocks noChangeAspect="1"/>
            </p:cNvSpPr>
            <p:nvPr>
              <p:custDataLst>
                <p:tags r:id="rId18"/>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0" name="PA-椭圆 51"/>
            <p:cNvSpPr>
              <a:spLocks noChangeAspect="1"/>
            </p:cNvSpPr>
            <p:nvPr>
              <p:custDataLst>
                <p:tags r:id="rId19"/>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1" name="PA-椭圆 52"/>
            <p:cNvSpPr>
              <a:spLocks noChangeAspect="1"/>
            </p:cNvSpPr>
            <p:nvPr>
              <p:custDataLst>
                <p:tags r:id="rId20"/>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PA-椭圆 53"/>
            <p:cNvSpPr>
              <a:spLocks noChangeAspect="1"/>
            </p:cNvSpPr>
            <p:nvPr>
              <p:custDataLst>
                <p:tags r:id="rId21"/>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3" name="PA-椭圆 54"/>
            <p:cNvSpPr>
              <a:spLocks noChangeAspect="1"/>
            </p:cNvSpPr>
            <p:nvPr>
              <p:custDataLst>
                <p:tags r:id="rId22"/>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PA-椭圆 55"/>
            <p:cNvSpPr>
              <a:spLocks noChangeAspect="1"/>
            </p:cNvSpPr>
            <p:nvPr>
              <p:custDataLst>
                <p:tags r:id="rId23"/>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PA-椭圆 56"/>
            <p:cNvSpPr>
              <a:spLocks noChangeAspect="1"/>
            </p:cNvSpPr>
            <p:nvPr>
              <p:custDataLst>
                <p:tags r:id="rId24"/>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6" name="PA-椭圆 57"/>
            <p:cNvSpPr>
              <a:spLocks noChangeAspect="1"/>
            </p:cNvSpPr>
            <p:nvPr>
              <p:custDataLst>
                <p:tags r:id="rId25"/>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PA-椭圆 58"/>
            <p:cNvSpPr>
              <a:spLocks noChangeAspect="1"/>
            </p:cNvSpPr>
            <p:nvPr>
              <p:custDataLst>
                <p:tags r:id="rId26"/>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PA-椭圆 59"/>
            <p:cNvSpPr>
              <a:spLocks noChangeAspect="1"/>
            </p:cNvSpPr>
            <p:nvPr>
              <p:custDataLst>
                <p:tags r:id="rId27"/>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PA-椭圆 60"/>
            <p:cNvSpPr>
              <a:spLocks noChangeAspect="1"/>
            </p:cNvSpPr>
            <p:nvPr>
              <p:custDataLst>
                <p:tags r:id="rId28"/>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PA-椭圆 61"/>
            <p:cNvSpPr>
              <a:spLocks noChangeAspect="1"/>
            </p:cNvSpPr>
            <p:nvPr>
              <p:custDataLst>
                <p:tags r:id="rId29"/>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PA-椭圆 62"/>
            <p:cNvSpPr>
              <a:spLocks noChangeAspect="1"/>
            </p:cNvSpPr>
            <p:nvPr>
              <p:custDataLst>
                <p:tags r:id="rId30"/>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PA-椭圆 63"/>
            <p:cNvSpPr>
              <a:spLocks noChangeAspect="1"/>
            </p:cNvSpPr>
            <p:nvPr>
              <p:custDataLst>
                <p:tags r:id="rId31"/>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PA-椭圆 64"/>
            <p:cNvSpPr>
              <a:spLocks noChangeAspect="1"/>
            </p:cNvSpPr>
            <p:nvPr>
              <p:custDataLst>
                <p:tags r:id="rId32"/>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4" name="PA-椭圆 65"/>
            <p:cNvSpPr>
              <a:spLocks noChangeAspect="1"/>
            </p:cNvSpPr>
            <p:nvPr>
              <p:custDataLst>
                <p:tags r:id="rId33"/>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PA-椭圆 66"/>
            <p:cNvSpPr>
              <a:spLocks noChangeAspect="1"/>
            </p:cNvSpPr>
            <p:nvPr>
              <p:custDataLst>
                <p:tags r:id="rId34"/>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PA-椭圆 67"/>
            <p:cNvSpPr>
              <a:spLocks noChangeAspect="1"/>
            </p:cNvSpPr>
            <p:nvPr>
              <p:custDataLst>
                <p:tags r:id="rId35"/>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PA-椭圆 68"/>
            <p:cNvSpPr>
              <a:spLocks noChangeAspect="1"/>
            </p:cNvSpPr>
            <p:nvPr>
              <p:custDataLst>
                <p:tags r:id="rId36"/>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8" name="PA-椭圆 69"/>
            <p:cNvSpPr>
              <a:spLocks noChangeAspect="1"/>
            </p:cNvSpPr>
            <p:nvPr>
              <p:custDataLst>
                <p:tags r:id="rId37"/>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PA-椭圆 70"/>
            <p:cNvSpPr>
              <a:spLocks noChangeAspect="1"/>
            </p:cNvSpPr>
            <p:nvPr>
              <p:custDataLst>
                <p:tags r:id="rId38"/>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PA-椭圆 71"/>
            <p:cNvSpPr>
              <a:spLocks noChangeAspect="1"/>
            </p:cNvSpPr>
            <p:nvPr>
              <p:custDataLst>
                <p:tags r:id="rId39"/>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1" name="PA-组合 38"/>
          <p:cNvGrpSpPr/>
          <p:nvPr userDrawn="1">
            <p:custDataLst>
              <p:tags r:id="rId7"/>
            </p:custDataLst>
          </p:nvPr>
        </p:nvGrpSpPr>
        <p:grpSpPr>
          <a:xfrm rot="10800000">
            <a:off x="1935362" y="4487287"/>
            <a:ext cx="775459" cy="550888"/>
            <a:chOff x="10361430" y="5793303"/>
            <a:chExt cx="946042" cy="672070"/>
          </a:xfrm>
        </p:grpSpPr>
        <p:sp>
          <p:nvSpPr>
            <p:cNvPr id="112" name="PA-椭圆 35"/>
            <p:cNvSpPr/>
            <p:nvPr>
              <p:custDataLst>
                <p:tags r:id="rId8"/>
              </p:custDataLst>
            </p:nvPr>
          </p:nvSpPr>
          <p:spPr>
            <a:xfrm>
              <a:off x="10635402" y="5793303"/>
              <a:ext cx="672070" cy="672070"/>
            </a:xfrm>
            <a:prstGeom prst="ellipse">
              <a:avLst/>
            </a:prstGeom>
            <a:gradFill>
              <a:gsLst>
                <a:gs pos="82000">
                  <a:srgbClr val="3366FF"/>
                </a:gs>
                <a:gs pos="22000">
                  <a:srgbClr val="3366FF">
                    <a:alpha val="4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PA-椭圆 36"/>
            <p:cNvSpPr/>
            <p:nvPr>
              <p:custDataLst>
                <p:tags r:id="rId9"/>
              </p:custDataLst>
            </p:nvPr>
          </p:nvSpPr>
          <p:spPr>
            <a:xfrm>
              <a:off x="10361430" y="5888313"/>
              <a:ext cx="482050" cy="482050"/>
            </a:xfrm>
            <a:prstGeom prst="ellipse">
              <a:avLst/>
            </a:prstGeom>
            <a:gradFill>
              <a:gsLst>
                <a:gs pos="82000">
                  <a:srgbClr val="3366FF">
                    <a:alpha val="60000"/>
                  </a:srgbClr>
                </a:gs>
                <a:gs pos="22000">
                  <a:srgbClr val="3366FF">
                    <a:alpha val="31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009443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4"/>
                                            </p:tgtEl>
                                            <p:attrNameLst>
                                              <p:attrName>style.visibility</p:attrName>
                                            </p:attrNameLst>
                                          </p:cBhvr>
                                          <p:to>
                                            <p:strVal val="visible"/>
                                          </p:to>
                                        </p:set>
                                        <p:anim to="" calcmode="lin" valueType="num" p14:bounceEnd="38000">
                                          <p:cBhvr>
                                            <p:cTn id="11" dur="2000" fill="hold">
                                              <p:stCondLst>
                                                <p:cond delay="0"/>
                                              </p:stCondLst>
                                            </p:cTn>
                                            <p:tgtEl>
                                              <p:spTgt spid="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nodeType="withEffect" p14:presetBounceEnd="38000">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14:bounceEnd="38000">
                                          <p:cBhvr>
                                            <p:cTn id="15"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14:bounceEnd="38000">
                                          <p:cBhvr>
                                            <p:cTn id="19" dur="2000" fill="hold">
                                              <p:stCondLst>
                                                <p:cond delay="0"/>
                                              </p:stCondLst>
                                            </p:cTn>
                                            <p:tgtEl>
                                              <p:spTgt spid="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14:bounceEnd="38000">
                                          <p:cBhvr>
                                            <p:cTn id="23" dur="2000" fill="hold">
                                              <p:stCondLst>
                                                <p:cond delay="0"/>
                                              </p:stCondLst>
                                            </p:cTn>
                                            <p:tgtEl>
                                              <p:spTgt spid="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14:presetBounceEnd="38000">
                                      <p:stCondLst>
                                        <p:cond delay="0"/>
                                      </p:stCondLst>
                                      <p:childTnLst>
                                        <p:set>
                                          <p:cBhvr>
                                            <p:cTn id="26" dur="1" fill="hold">
                                              <p:stCondLst>
                                                <p:cond delay="0"/>
                                              </p:stCondLst>
                                            </p:cTn>
                                            <p:tgtEl>
                                              <p:spTgt spid="80"/>
                                            </p:tgtEl>
                                            <p:attrNameLst>
                                              <p:attrName>style.visibility</p:attrName>
                                            </p:attrNameLst>
                                          </p:cBhvr>
                                          <p:to>
                                            <p:strVal val="visible"/>
                                          </p:to>
                                        </p:set>
                                        <p:anim to="" calcmode="lin" valueType="num" p14:bounceEnd="38000">
                                          <p:cBhvr>
                                            <p:cTn id="27" dur="2000" fill="hold">
                                              <p:stCondLst>
                                                <p:cond delay="0"/>
                                              </p:stCondLst>
                                            </p:cTn>
                                            <p:tgtEl>
                                              <p:spTgt spid="8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8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14:presetBounceEnd="38000">
                                      <p:stCondLst>
                                        <p:cond delay="0"/>
                                      </p:stCondLst>
                                      <p:childTnLst>
                                        <p:set>
                                          <p:cBhvr>
                                            <p:cTn id="30" dur="1" fill="hold">
                                              <p:stCondLst>
                                                <p:cond delay="0"/>
                                              </p:stCondLst>
                                            </p:cTn>
                                            <p:tgtEl>
                                              <p:spTgt spid="111"/>
                                            </p:tgtEl>
                                            <p:attrNameLst>
                                              <p:attrName>style.visibility</p:attrName>
                                            </p:attrNameLst>
                                          </p:cBhvr>
                                          <p:to>
                                            <p:strVal val="visible"/>
                                          </p:to>
                                        </p:set>
                                        <p:anim to="" calcmode="lin" valueType="num" p14:bounceEnd="38000">
                                          <p:cBhvr>
                                            <p:cTn id="31" dur="2000" fill="hold">
                                              <p:stCondLst>
                                                <p:cond delay="0"/>
                                              </p:stCondLst>
                                            </p:cTn>
                                            <p:tgtEl>
                                              <p:spTgt spid="11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11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to="" calcmode="lin" valueType="num">
                                          <p:cBhvr>
                                            <p:cTn id="11" dur="2000" fill="hold">
                                              <p:stCondLst>
                                                <p:cond delay="0"/>
                                              </p:stCondLst>
                                            </p:cTn>
                                            <p:tgtEl>
                                              <p:spTgt spid="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to="" calcmode="lin" valueType="num">
                                          <p:cBhvr>
                                            <p:cTn id="15" dur="2000" fill="hold">
                                              <p:stCondLst>
                                                <p:cond delay="0"/>
                                              </p:stCondLst>
                                            </p:cTn>
                                            <p:tgtEl>
                                              <p:spTgt spid="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to="" calcmode="lin" valueType="num">
                                          <p:cBhvr>
                                            <p:cTn id="19" dur="2000" fill="hold">
                                              <p:stCondLst>
                                                <p:cond delay="0"/>
                                              </p:stCondLst>
                                            </p:cTn>
                                            <p:tgtEl>
                                              <p:spTgt spid="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2000" fill="hold">
                                              <p:stCondLst>
                                                <p:cond delay="0"/>
                                              </p:stCondLst>
                                            </p:cTn>
                                            <p:tgtEl>
                                              <p:spTgt spid="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anim to="" calcmode="lin" valueType="num">
                                          <p:cBhvr>
                                            <p:cTn id="27" dur="2000" fill="hold">
                                              <p:stCondLst>
                                                <p:cond delay="0"/>
                                              </p:stCondLst>
                                            </p:cTn>
                                            <p:tgtEl>
                                              <p:spTgt spid="8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8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anim to="" calcmode="lin" valueType="num">
                                          <p:cBhvr>
                                            <p:cTn id="31" dur="2000" fill="hold">
                                              <p:stCondLst>
                                                <p:cond delay="0"/>
                                              </p:stCondLst>
                                            </p:cTn>
                                            <p:tgtEl>
                                              <p:spTgt spid="11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11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475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0190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389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281215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635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52" r:id="rId4"/>
    <p:sldLayoutId id="2147483655" r:id="rId5"/>
    <p:sldLayoutId id="2147483656" r:id="rId6"/>
    <p:sldLayoutId id="2147483657" r:id="rId7"/>
    <p:sldLayoutId id="214748365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47" Type="http://schemas.openxmlformats.org/officeDocument/2006/relationships/tags" Target="../tags/tag89.xml"/><Relationship Id="rId50" Type="http://schemas.openxmlformats.org/officeDocument/2006/relationships/tags" Target="../tags/tag92.xml"/><Relationship Id="rId55" Type="http://schemas.openxmlformats.org/officeDocument/2006/relationships/tags" Target="../tags/tag97.xml"/><Relationship Id="rId63" Type="http://schemas.openxmlformats.org/officeDocument/2006/relationships/tags" Target="../tags/tag105.xml"/><Relationship Id="rId68" Type="http://schemas.openxmlformats.org/officeDocument/2006/relationships/tags" Target="../tags/tag110.xml"/><Relationship Id="rId76" Type="http://schemas.openxmlformats.org/officeDocument/2006/relationships/tags" Target="../tags/tag118.xml"/><Relationship Id="rId7" Type="http://schemas.openxmlformats.org/officeDocument/2006/relationships/tags" Target="../tags/tag49.xml"/><Relationship Id="rId71" Type="http://schemas.openxmlformats.org/officeDocument/2006/relationships/tags" Target="../tags/tag113.xml"/><Relationship Id="rId2" Type="http://schemas.openxmlformats.org/officeDocument/2006/relationships/tags" Target="../tags/tag44.xml"/><Relationship Id="rId16" Type="http://schemas.openxmlformats.org/officeDocument/2006/relationships/tags" Target="../tags/tag58.xml"/><Relationship Id="rId29" Type="http://schemas.openxmlformats.org/officeDocument/2006/relationships/tags" Target="../tags/tag71.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45" Type="http://schemas.openxmlformats.org/officeDocument/2006/relationships/tags" Target="../tags/tag87.xml"/><Relationship Id="rId53" Type="http://schemas.openxmlformats.org/officeDocument/2006/relationships/tags" Target="../tags/tag95.xml"/><Relationship Id="rId58" Type="http://schemas.openxmlformats.org/officeDocument/2006/relationships/tags" Target="../tags/tag100.xml"/><Relationship Id="rId66" Type="http://schemas.openxmlformats.org/officeDocument/2006/relationships/tags" Target="../tags/tag108.xml"/><Relationship Id="rId74" Type="http://schemas.openxmlformats.org/officeDocument/2006/relationships/tags" Target="../tags/tag116.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49" Type="http://schemas.openxmlformats.org/officeDocument/2006/relationships/tags" Target="../tags/tag91.xml"/><Relationship Id="rId57" Type="http://schemas.openxmlformats.org/officeDocument/2006/relationships/tags" Target="../tags/tag99.xml"/><Relationship Id="rId61" Type="http://schemas.openxmlformats.org/officeDocument/2006/relationships/tags" Target="../tags/tag103.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tags" Target="../tags/tag86.xml"/><Relationship Id="rId52" Type="http://schemas.openxmlformats.org/officeDocument/2006/relationships/tags" Target="../tags/tag94.xml"/><Relationship Id="rId60" Type="http://schemas.openxmlformats.org/officeDocument/2006/relationships/tags" Target="../tags/tag102.xml"/><Relationship Id="rId65" Type="http://schemas.openxmlformats.org/officeDocument/2006/relationships/tags" Target="../tags/tag107.xml"/><Relationship Id="rId73" Type="http://schemas.openxmlformats.org/officeDocument/2006/relationships/tags" Target="../tags/tag115.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tags" Target="../tags/tag85.xml"/><Relationship Id="rId48" Type="http://schemas.openxmlformats.org/officeDocument/2006/relationships/tags" Target="../tags/tag90.xml"/><Relationship Id="rId56" Type="http://schemas.openxmlformats.org/officeDocument/2006/relationships/tags" Target="../tags/tag98.xml"/><Relationship Id="rId64" Type="http://schemas.openxmlformats.org/officeDocument/2006/relationships/tags" Target="../tags/tag106.xml"/><Relationship Id="rId69" Type="http://schemas.openxmlformats.org/officeDocument/2006/relationships/tags" Target="../tags/tag111.xml"/><Relationship Id="rId77" Type="http://schemas.openxmlformats.org/officeDocument/2006/relationships/slideLayout" Target="../slideLayouts/slideLayout4.xml"/><Relationship Id="rId8" Type="http://schemas.openxmlformats.org/officeDocument/2006/relationships/tags" Target="../tags/tag50.xml"/><Relationship Id="rId51" Type="http://schemas.openxmlformats.org/officeDocument/2006/relationships/tags" Target="../tags/tag93.xml"/><Relationship Id="rId72" Type="http://schemas.openxmlformats.org/officeDocument/2006/relationships/tags" Target="../tags/tag114.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 Id="rId46" Type="http://schemas.openxmlformats.org/officeDocument/2006/relationships/tags" Target="../tags/tag88.xml"/><Relationship Id="rId59" Type="http://schemas.openxmlformats.org/officeDocument/2006/relationships/tags" Target="../tags/tag101.xml"/><Relationship Id="rId67" Type="http://schemas.openxmlformats.org/officeDocument/2006/relationships/tags" Target="../tags/tag109.xml"/><Relationship Id="rId20" Type="http://schemas.openxmlformats.org/officeDocument/2006/relationships/tags" Target="../tags/tag62.xml"/><Relationship Id="rId41" Type="http://schemas.openxmlformats.org/officeDocument/2006/relationships/tags" Target="../tags/tag83.xml"/><Relationship Id="rId54" Type="http://schemas.openxmlformats.org/officeDocument/2006/relationships/tags" Target="../tags/tag96.xml"/><Relationship Id="rId62" Type="http://schemas.openxmlformats.org/officeDocument/2006/relationships/tags" Target="../tags/tag104.xml"/><Relationship Id="rId70" Type="http://schemas.openxmlformats.org/officeDocument/2006/relationships/tags" Target="../tags/tag112.xml"/><Relationship Id="rId75" Type="http://schemas.openxmlformats.org/officeDocument/2006/relationships/tags" Target="../tags/tag117.xml"/><Relationship Id="rId1" Type="http://schemas.openxmlformats.org/officeDocument/2006/relationships/tags" Target="../tags/tag43.xml"/><Relationship Id="rId6" Type="http://schemas.openxmlformats.org/officeDocument/2006/relationships/tags" Target="../tags/tag4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7.xml"/></Relationships>
</file>

<file path=ppt/slides/_rels/slide11.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18" Type="http://schemas.openxmlformats.org/officeDocument/2006/relationships/tags" Target="../tags/tag265.xml"/><Relationship Id="rId26" Type="http://schemas.openxmlformats.org/officeDocument/2006/relationships/tags" Target="../tags/tag273.xml"/><Relationship Id="rId39" Type="http://schemas.openxmlformats.org/officeDocument/2006/relationships/slideLayout" Target="../slideLayouts/slideLayout2.xml"/><Relationship Id="rId3" Type="http://schemas.openxmlformats.org/officeDocument/2006/relationships/tags" Target="../tags/tag250.xml"/><Relationship Id="rId21" Type="http://schemas.openxmlformats.org/officeDocument/2006/relationships/tags" Target="../tags/tag268.xml"/><Relationship Id="rId34" Type="http://schemas.openxmlformats.org/officeDocument/2006/relationships/tags" Target="../tags/tag281.xml"/><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tags" Target="../tags/tag264.xml"/><Relationship Id="rId25" Type="http://schemas.openxmlformats.org/officeDocument/2006/relationships/tags" Target="../tags/tag272.xml"/><Relationship Id="rId33" Type="http://schemas.openxmlformats.org/officeDocument/2006/relationships/tags" Target="../tags/tag280.xml"/><Relationship Id="rId38" Type="http://schemas.openxmlformats.org/officeDocument/2006/relationships/tags" Target="../tags/tag285.xml"/><Relationship Id="rId2" Type="http://schemas.openxmlformats.org/officeDocument/2006/relationships/tags" Target="../tags/tag249.xml"/><Relationship Id="rId16" Type="http://schemas.openxmlformats.org/officeDocument/2006/relationships/tags" Target="../tags/tag263.xml"/><Relationship Id="rId20" Type="http://schemas.openxmlformats.org/officeDocument/2006/relationships/tags" Target="../tags/tag267.xml"/><Relationship Id="rId29" Type="http://schemas.openxmlformats.org/officeDocument/2006/relationships/tags" Target="../tags/tag276.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24" Type="http://schemas.openxmlformats.org/officeDocument/2006/relationships/tags" Target="../tags/tag271.xml"/><Relationship Id="rId32" Type="http://schemas.openxmlformats.org/officeDocument/2006/relationships/tags" Target="../tags/tag279.xml"/><Relationship Id="rId37" Type="http://schemas.openxmlformats.org/officeDocument/2006/relationships/tags" Target="../tags/tag284.xml"/><Relationship Id="rId5" Type="http://schemas.openxmlformats.org/officeDocument/2006/relationships/tags" Target="../tags/tag252.xml"/><Relationship Id="rId15" Type="http://schemas.openxmlformats.org/officeDocument/2006/relationships/tags" Target="../tags/tag262.xml"/><Relationship Id="rId23" Type="http://schemas.openxmlformats.org/officeDocument/2006/relationships/tags" Target="../tags/tag270.xml"/><Relationship Id="rId28" Type="http://schemas.openxmlformats.org/officeDocument/2006/relationships/tags" Target="../tags/tag275.xml"/><Relationship Id="rId36" Type="http://schemas.openxmlformats.org/officeDocument/2006/relationships/tags" Target="../tags/tag283.xml"/><Relationship Id="rId10" Type="http://schemas.openxmlformats.org/officeDocument/2006/relationships/tags" Target="../tags/tag257.xml"/><Relationship Id="rId19" Type="http://schemas.openxmlformats.org/officeDocument/2006/relationships/tags" Target="../tags/tag266.xml"/><Relationship Id="rId31" Type="http://schemas.openxmlformats.org/officeDocument/2006/relationships/tags" Target="../tags/tag278.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 Id="rId22" Type="http://schemas.openxmlformats.org/officeDocument/2006/relationships/tags" Target="../tags/tag269.xml"/><Relationship Id="rId27" Type="http://schemas.openxmlformats.org/officeDocument/2006/relationships/tags" Target="../tags/tag274.xml"/><Relationship Id="rId30" Type="http://schemas.openxmlformats.org/officeDocument/2006/relationships/tags" Target="../tags/tag277.xml"/><Relationship Id="rId35" Type="http://schemas.openxmlformats.org/officeDocument/2006/relationships/tags" Target="../tags/tag28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8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tags" Target="../tags/tag304.xml"/><Relationship Id="rId26" Type="http://schemas.openxmlformats.org/officeDocument/2006/relationships/tags" Target="../tags/tag312.xml"/><Relationship Id="rId3" Type="http://schemas.openxmlformats.org/officeDocument/2006/relationships/tags" Target="../tags/tag289.xml"/><Relationship Id="rId21" Type="http://schemas.openxmlformats.org/officeDocument/2006/relationships/tags" Target="../tags/tag307.xml"/><Relationship Id="rId34" Type="http://schemas.openxmlformats.org/officeDocument/2006/relationships/tags" Target="../tags/tag320.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tags" Target="../tags/tag311.xml"/><Relationship Id="rId33" Type="http://schemas.openxmlformats.org/officeDocument/2006/relationships/tags" Target="../tags/tag319.xml"/><Relationship Id="rId38" Type="http://schemas.openxmlformats.org/officeDocument/2006/relationships/slideLayout" Target="../slideLayouts/slideLayout2.xml"/><Relationship Id="rId2" Type="http://schemas.openxmlformats.org/officeDocument/2006/relationships/tags" Target="../tags/tag288.xml"/><Relationship Id="rId16" Type="http://schemas.openxmlformats.org/officeDocument/2006/relationships/tags" Target="../tags/tag302.xml"/><Relationship Id="rId20" Type="http://schemas.openxmlformats.org/officeDocument/2006/relationships/tags" Target="../tags/tag306.xml"/><Relationship Id="rId29" Type="http://schemas.openxmlformats.org/officeDocument/2006/relationships/tags" Target="../tags/tag315.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24" Type="http://schemas.openxmlformats.org/officeDocument/2006/relationships/tags" Target="../tags/tag310.xml"/><Relationship Id="rId32" Type="http://schemas.openxmlformats.org/officeDocument/2006/relationships/tags" Target="../tags/tag318.xml"/><Relationship Id="rId37" Type="http://schemas.openxmlformats.org/officeDocument/2006/relationships/tags" Target="../tags/tag323.xml"/><Relationship Id="rId5" Type="http://schemas.openxmlformats.org/officeDocument/2006/relationships/tags" Target="../tags/tag291.xml"/><Relationship Id="rId15" Type="http://schemas.openxmlformats.org/officeDocument/2006/relationships/tags" Target="../tags/tag301.xml"/><Relationship Id="rId23" Type="http://schemas.openxmlformats.org/officeDocument/2006/relationships/tags" Target="../tags/tag309.xml"/><Relationship Id="rId28" Type="http://schemas.openxmlformats.org/officeDocument/2006/relationships/tags" Target="../tags/tag314.xml"/><Relationship Id="rId36" Type="http://schemas.openxmlformats.org/officeDocument/2006/relationships/tags" Target="../tags/tag322.xml"/><Relationship Id="rId10" Type="http://schemas.openxmlformats.org/officeDocument/2006/relationships/tags" Target="../tags/tag296.xml"/><Relationship Id="rId19" Type="http://schemas.openxmlformats.org/officeDocument/2006/relationships/tags" Target="../tags/tag305.xml"/><Relationship Id="rId31" Type="http://schemas.openxmlformats.org/officeDocument/2006/relationships/tags" Target="../tags/tag317.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tags" Target="../tags/tag308.xml"/><Relationship Id="rId27" Type="http://schemas.openxmlformats.org/officeDocument/2006/relationships/tags" Target="../tags/tag313.xml"/><Relationship Id="rId30" Type="http://schemas.openxmlformats.org/officeDocument/2006/relationships/tags" Target="../tags/tag316.xml"/><Relationship Id="rId35" Type="http://schemas.openxmlformats.org/officeDocument/2006/relationships/tags" Target="../tags/tag321.xml"/></Relationships>
</file>

<file path=ppt/slides/_rels/slide2.xml.rels><?xml version="1.0" encoding="UTF-8" standalone="yes"?>
<Relationships xmlns="http://schemas.openxmlformats.org/package/2006/relationships"><Relationship Id="rId13" Type="http://schemas.openxmlformats.org/officeDocument/2006/relationships/tags" Target="../tags/tag131.xml"/><Relationship Id="rId18" Type="http://schemas.openxmlformats.org/officeDocument/2006/relationships/tags" Target="../tags/tag136.xml"/><Relationship Id="rId26" Type="http://schemas.openxmlformats.org/officeDocument/2006/relationships/tags" Target="../tags/tag144.xml"/><Relationship Id="rId39" Type="http://schemas.openxmlformats.org/officeDocument/2006/relationships/tags" Target="../tags/tag157.xml"/><Relationship Id="rId21" Type="http://schemas.openxmlformats.org/officeDocument/2006/relationships/tags" Target="../tags/tag139.xml"/><Relationship Id="rId34" Type="http://schemas.openxmlformats.org/officeDocument/2006/relationships/tags" Target="../tags/tag152.xml"/><Relationship Id="rId42" Type="http://schemas.openxmlformats.org/officeDocument/2006/relationships/tags" Target="../tags/tag160.xml"/><Relationship Id="rId47" Type="http://schemas.openxmlformats.org/officeDocument/2006/relationships/tags" Target="../tags/tag165.xml"/><Relationship Id="rId50" Type="http://schemas.openxmlformats.org/officeDocument/2006/relationships/tags" Target="../tags/tag168.xml"/><Relationship Id="rId55" Type="http://schemas.openxmlformats.org/officeDocument/2006/relationships/tags" Target="../tags/tag173.xml"/><Relationship Id="rId63" Type="http://schemas.openxmlformats.org/officeDocument/2006/relationships/tags" Target="../tags/tag181.xml"/><Relationship Id="rId68" Type="http://schemas.openxmlformats.org/officeDocument/2006/relationships/tags" Target="../tags/tag186.xml"/><Relationship Id="rId76" Type="http://schemas.openxmlformats.org/officeDocument/2006/relationships/tags" Target="../tags/tag194.xml"/><Relationship Id="rId7" Type="http://schemas.openxmlformats.org/officeDocument/2006/relationships/tags" Target="../tags/tag125.xml"/><Relationship Id="rId71" Type="http://schemas.openxmlformats.org/officeDocument/2006/relationships/tags" Target="../tags/tag189.xml"/><Relationship Id="rId2" Type="http://schemas.openxmlformats.org/officeDocument/2006/relationships/tags" Target="../tags/tag120.xml"/><Relationship Id="rId16" Type="http://schemas.openxmlformats.org/officeDocument/2006/relationships/tags" Target="../tags/tag134.xml"/><Relationship Id="rId29" Type="http://schemas.openxmlformats.org/officeDocument/2006/relationships/tags" Target="../tags/tag147.xml"/><Relationship Id="rId11" Type="http://schemas.openxmlformats.org/officeDocument/2006/relationships/tags" Target="../tags/tag129.xml"/><Relationship Id="rId24" Type="http://schemas.openxmlformats.org/officeDocument/2006/relationships/tags" Target="../tags/tag142.xml"/><Relationship Id="rId32" Type="http://schemas.openxmlformats.org/officeDocument/2006/relationships/tags" Target="../tags/tag150.xml"/><Relationship Id="rId37" Type="http://schemas.openxmlformats.org/officeDocument/2006/relationships/tags" Target="../tags/tag155.xml"/><Relationship Id="rId40" Type="http://schemas.openxmlformats.org/officeDocument/2006/relationships/tags" Target="../tags/tag158.xml"/><Relationship Id="rId45" Type="http://schemas.openxmlformats.org/officeDocument/2006/relationships/tags" Target="../tags/tag163.xml"/><Relationship Id="rId53" Type="http://schemas.openxmlformats.org/officeDocument/2006/relationships/tags" Target="../tags/tag171.xml"/><Relationship Id="rId58" Type="http://schemas.openxmlformats.org/officeDocument/2006/relationships/tags" Target="../tags/tag176.xml"/><Relationship Id="rId66" Type="http://schemas.openxmlformats.org/officeDocument/2006/relationships/tags" Target="../tags/tag184.xml"/><Relationship Id="rId74" Type="http://schemas.openxmlformats.org/officeDocument/2006/relationships/tags" Target="../tags/tag192.xml"/><Relationship Id="rId79" Type="http://schemas.openxmlformats.org/officeDocument/2006/relationships/tags" Target="../tags/tag197.xml"/><Relationship Id="rId5" Type="http://schemas.openxmlformats.org/officeDocument/2006/relationships/tags" Target="../tags/tag123.xml"/><Relationship Id="rId61" Type="http://schemas.openxmlformats.org/officeDocument/2006/relationships/tags" Target="../tags/tag179.xml"/><Relationship Id="rId82" Type="http://schemas.openxmlformats.org/officeDocument/2006/relationships/tags" Target="../tags/tag200.xml"/><Relationship Id="rId10" Type="http://schemas.openxmlformats.org/officeDocument/2006/relationships/tags" Target="../tags/tag128.xml"/><Relationship Id="rId19" Type="http://schemas.openxmlformats.org/officeDocument/2006/relationships/tags" Target="../tags/tag137.xml"/><Relationship Id="rId31" Type="http://schemas.openxmlformats.org/officeDocument/2006/relationships/tags" Target="../tags/tag149.xml"/><Relationship Id="rId44" Type="http://schemas.openxmlformats.org/officeDocument/2006/relationships/tags" Target="../tags/tag162.xml"/><Relationship Id="rId52" Type="http://schemas.openxmlformats.org/officeDocument/2006/relationships/tags" Target="../tags/tag170.xml"/><Relationship Id="rId60" Type="http://schemas.openxmlformats.org/officeDocument/2006/relationships/tags" Target="../tags/tag178.xml"/><Relationship Id="rId65" Type="http://schemas.openxmlformats.org/officeDocument/2006/relationships/tags" Target="../tags/tag183.xml"/><Relationship Id="rId73" Type="http://schemas.openxmlformats.org/officeDocument/2006/relationships/tags" Target="../tags/tag191.xml"/><Relationship Id="rId78" Type="http://schemas.openxmlformats.org/officeDocument/2006/relationships/tags" Target="../tags/tag196.xml"/><Relationship Id="rId81" Type="http://schemas.openxmlformats.org/officeDocument/2006/relationships/tags" Target="../tags/tag199.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tags" Target="../tags/tag140.xml"/><Relationship Id="rId27" Type="http://schemas.openxmlformats.org/officeDocument/2006/relationships/tags" Target="../tags/tag145.xml"/><Relationship Id="rId30" Type="http://schemas.openxmlformats.org/officeDocument/2006/relationships/tags" Target="../tags/tag148.xml"/><Relationship Id="rId35" Type="http://schemas.openxmlformats.org/officeDocument/2006/relationships/tags" Target="../tags/tag153.xml"/><Relationship Id="rId43" Type="http://schemas.openxmlformats.org/officeDocument/2006/relationships/tags" Target="../tags/tag161.xml"/><Relationship Id="rId48" Type="http://schemas.openxmlformats.org/officeDocument/2006/relationships/tags" Target="../tags/tag166.xml"/><Relationship Id="rId56" Type="http://schemas.openxmlformats.org/officeDocument/2006/relationships/tags" Target="../tags/tag174.xml"/><Relationship Id="rId64" Type="http://schemas.openxmlformats.org/officeDocument/2006/relationships/tags" Target="../tags/tag182.xml"/><Relationship Id="rId69" Type="http://schemas.openxmlformats.org/officeDocument/2006/relationships/tags" Target="../tags/tag187.xml"/><Relationship Id="rId77" Type="http://schemas.openxmlformats.org/officeDocument/2006/relationships/tags" Target="../tags/tag195.xml"/><Relationship Id="rId8" Type="http://schemas.openxmlformats.org/officeDocument/2006/relationships/tags" Target="../tags/tag126.xml"/><Relationship Id="rId51" Type="http://schemas.openxmlformats.org/officeDocument/2006/relationships/tags" Target="../tags/tag169.xml"/><Relationship Id="rId72" Type="http://schemas.openxmlformats.org/officeDocument/2006/relationships/tags" Target="../tags/tag190.xml"/><Relationship Id="rId80" Type="http://schemas.openxmlformats.org/officeDocument/2006/relationships/tags" Target="../tags/tag198.xml"/><Relationship Id="rId3" Type="http://schemas.openxmlformats.org/officeDocument/2006/relationships/tags" Target="../tags/tag121.xml"/><Relationship Id="rId12" Type="http://schemas.openxmlformats.org/officeDocument/2006/relationships/tags" Target="../tags/tag130.xml"/><Relationship Id="rId17" Type="http://schemas.openxmlformats.org/officeDocument/2006/relationships/tags" Target="../tags/tag135.xml"/><Relationship Id="rId25" Type="http://schemas.openxmlformats.org/officeDocument/2006/relationships/tags" Target="../tags/tag143.xml"/><Relationship Id="rId33" Type="http://schemas.openxmlformats.org/officeDocument/2006/relationships/tags" Target="../tags/tag151.xml"/><Relationship Id="rId38" Type="http://schemas.openxmlformats.org/officeDocument/2006/relationships/tags" Target="../tags/tag156.xml"/><Relationship Id="rId46" Type="http://schemas.openxmlformats.org/officeDocument/2006/relationships/tags" Target="../tags/tag164.xml"/><Relationship Id="rId59" Type="http://schemas.openxmlformats.org/officeDocument/2006/relationships/tags" Target="../tags/tag177.xml"/><Relationship Id="rId67" Type="http://schemas.openxmlformats.org/officeDocument/2006/relationships/tags" Target="../tags/tag185.xml"/><Relationship Id="rId20" Type="http://schemas.openxmlformats.org/officeDocument/2006/relationships/tags" Target="../tags/tag138.xml"/><Relationship Id="rId41" Type="http://schemas.openxmlformats.org/officeDocument/2006/relationships/tags" Target="../tags/tag159.xml"/><Relationship Id="rId54" Type="http://schemas.openxmlformats.org/officeDocument/2006/relationships/tags" Target="../tags/tag172.xml"/><Relationship Id="rId62" Type="http://schemas.openxmlformats.org/officeDocument/2006/relationships/tags" Target="../tags/tag180.xml"/><Relationship Id="rId70" Type="http://schemas.openxmlformats.org/officeDocument/2006/relationships/tags" Target="../tags/tag188.xml"/><Relationship Id="rId75" Type="http://schemas.openxmlformats.org/officeDocument/2006/relationships/tags" Target="../tags/tag193.xml"/><Relationship Id="rId83" Type="http://schemas.openxmlformats.org/officeDocument/2006/relationships/slideLayout" Target="../slideLayouts/slideLayout2.xml"/><Relationship Id="rId1" Type="http://schemas.openxmlformats.org/officeDocument/2006/relationships/tags" Target="../tags/tag119.xml"/><Relationship Id="rId6" Type="http://schemas.openxmlformats.org/officeDocument/2006/relationships/tags" Target="../tags/tag124.xml"/><Relationship Id="rId15" Type="http://schemas.openxmlformats.org/officeDocument/2006/relationships/tags" Target="../tags/tag133.xml"/><Relationship Id="rId23" Type="http://schemas.openxmlformats.org/officeDocument/2006/relationships/tags" Target="../tags/tag141.xml"/><Relationship Id="rId28" Type="http://schemas.openxmlformats.org/officeDocument/2006/relationships/tags" Target="../tags/tag146.xml"/><Relationship Id="rId36" Type="http://schemas.openxmlformats.org/officeDocument/2006/relationships/tags" Target="../tags/tag154.xml"/><Relationship Id="rId49" Type="http://schemas.openxmlformats.org/officeDocument/2006/relationships/tags" Target="../tags/tag167.xml"/><Relationship Id="rId57" Type="http://schemas.openxmlformats.org/officeDocument/2006/relationships/tags" Target="../tags/tag175.xml"/></Relationships>
</file>

<file path=ppt/slides/_rels/slide3.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26" Type="http://schemas.openxmlformats.org/officeDocument/2006/relationships/tags" Target="../tags/tag226.xml"/><Relationship Id="rId3" Type="http://schemas.openxmlformats.org/officeDocument/2006/relationships/tags" Target="../tags/tag203.xml"/><Relationship Id="rId21" Type="http://schemas.openxmlformats.org/officeDocument/2006/relationships/tags" Target="../tags/tag221.xml"/><Relationship Id="rId34" Type="http://schemas.openxmlformats.org/officeDocument/2006/relationships/tags" Target="../tags/tag234.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5" Type="http://schemas.openxmlformats.org/officeDocument/2006/relationships/tags" Target="../tags/tag225.xml"/><Relationship Id="rId33" Type="http://schemas.openxmlformats.org/officeDocument/2006/relationships/tags" Target="../tags/tag233.xml"/><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29" Type="http://schemas.openxmlformats.org/officeDocument/2006/relationships/tags" Target="../tags/tag229.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tags" Target="../tags/tag224.xml"/><Relationship Id="rId32" Type="http://schemas.openxmlformats.org/officeDocument/2006/relationships/tags" Target="../tags/tag232.xml"/><Relationship Id="rId5" Type="http://schemas.openxmlformats.org/officeDocument/2006/relationships/tags" Target="../tags/tag205.xml"/><Relationship Id="rId15" Type="http://schemas.openxmlformats.org/officeDocument/2006/relationships/tags" Target="../tags/tag215.xml"/><Relationship Id="rId23" Type="http://schemas.openxmlformats.org/officeDocument/2006/relationships/tags" Target="../tags/tag223.xml"/><Relationship Id="rId28" Type="http://schemas.openxmlformats.org/officeDocument/2006/relationships/tags" Target="../tags/tag228.xml"/><Relationship Id="rId36" Type="http://schemas.openxmlformats.org/officeDocument/2006/relationships/slideLayout" Target="../slideLayouts/slideLayout2.xml"/><Relationship Id="rId10" Type="http://schemas.openxmlformats.org/officeDocument/2006/relationships/tags" Target="../tags/tag210.xml"/><Relationship Id="rId19" Type="http://schemas.openxmlformats.org/officeDocument/2006/relationships/tags" Target="../tags/tag219.xml"/><Relationship Id="rId31" Type="http://schemas.openxmlformats.org/officeDocument/2006/relationships/tags" Target="../tags/tag231.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tags" Target="../tags/tag222.xml"/><Relationship Id="rId27" Type="http://schemas.openxmlformats.org/officeDocument/2006/relationships/tags" Target="../tags/tag227.xml"/><Relationship Id="rId30" Type="http://schemas.openxmlformats.org/officeDocument/2006/relationships/tags" Target="../tags/tag230.xml"/><Relationship Id="rId35" Type="http://schemas.openxmlformats.org/officeDocument/2006/relationships/tags" Target="../tags/tag23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36.xml"/></Relationships>
</file>

<file path=ppt/slides/_rels/slide5.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1.xml"/></Relationships>
</file>

<file path=ppt/slides/_rels/slide8.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5" Type="http://schemas.openxmlformats.org/officeDocument/2006/relationships/slideLayout" Target="../slideLayouts/slideLayout2.xml"/><Relationship Id="rId4" Type="http://schemas.openxmlformats.org/officeDocument/2006/relationships/tags" Target="../tags/tag2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椭圆 2"/>
          <p:cNvSpPr/>
          <p:nvPr>
            <p:custDataLst>
              <p:tags r:id="rId1"/>
            </p:custDataLst>
          </p:nvPr>
        </p:nvSpPr>
        <p:spPr>
          <a:xfrm>
            <a:off x="-165100" y="-2082800"/>
            <a:ext cx="3098800" cy="3098800"/>
          </a:xfrm>
          <a:prstGeom prst="ellipse">
            <a:avLst/>
          </a:prstGeom>
          <a:gradFill>
            <a:gsLst>
              <a:gs pos="0">
                <a:srgbClr val="3366FF"/>
              </a:gs>
              <a:gs pos="50000">
                <a:srgbClr val="3366FF"/>
              </a:gs>
              <a:gs pos="100000">
                <a:srgbClr val="3366FF">
                  <a:alpha val="3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PA-椭圆 3"/>
          <p:cNvSpPr/>
          <p:nvPr>
            <p:custDataLst>
              <p:tags r:id="rId2"/>
            </p:custDataLst>
          </p:nvPr>
        </p:nvSpPr>
        <p:spPr>
          <a:xfrm>
            <a:off x="2311400" y="-965200"/>
            <a:ext cx="1600200" cy="1600200"/>
          </a:xfrm>
          <a:prstGeom prst="ellipse">
            <a:avLst/>
          </a:prstGeom>
          <a:gradFill>
            <a:gsLst>
              <a:gs pos="0">
                <a:srgbClr val="FF6600"/>
              </a:gs>
              <a:gs pos="50000">
                <a:srgbClr val="FF6600">
                  <a:alpha val="80000"/>
                </a:srgbClr>
              </a:gs>
              <a:gs pos="100000">
                <a:srgbClr val="FF6600">
                  <a:alpha val="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PA-组合 34"/>
          <p:cNvGrpSpPr/>
          <p:nvPr>
            <p:custDataLst>
              <p:tags r:id="rId3"/>
            </p:custDataLst>
          </p:nvPr>
        </p:nvGrpSpPr>
        <p:grpSpPr>
          <a:xfrm>
            <a:off x="760045" y="1581813"/>
            <a:ext cx="210960" cy="1179530"/>
            <a:chOff x="990600" y="1535113"/>
            <a:chExt cx="210960" cy="1179530"/>
          </a:xfrm>
        </p:grpSpPr>
        <p:sp>
          <p:nvSpPr>
            <p:cNvPr id="5" name="PA-椭圆 4"/>
            <p:cNvSpPr>
              <a:spLocks noChangeAspect="1"/>
            </p:cNvSpPr>
            <p:nvPr>
              <p:custDataLst>
                <p:tags r:id="rId47"/>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 name="PA-椭圆 5"/>
            <p:cNvSpPr>
              <a:spLocks noChangeAspect="1"/>
            </p:cNvSpPr>
            <p:nvPr>
              <p:custDataLst>
                <p:tags r:id="rId48"/>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 name="PA-椭圆 6"/>
            <p:cNvSpPr>
              <a:spLocks noChangeAspect="1"/>
            </p:cNvSpPr>
            <p:nvPr>
              <p:custDataLst>
                <p:tags r:id="rId49"/>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8" name="PA-椭圆 7"/>
            <p:cNvSpPr>
              <a:spLocks noChangeAspect="1"/>
            </p:cNvSpPr>
            <p:nvPr>
              <p:custDataLst>
                <p:tags r:id="rId50"/>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9" name="PA-椭圆 8"/>
            <p:cNvSpPr>
              <a:spLocks noChangeAspect="1"/>
            </p:cNvSpPr>
            <p:nvPr>
              <p:custDataLst>
                <p:tags r:id="rId51"/>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0" name="PA-椭圆 9"/>
            <p:cNvSpPr>
              <a:spLocks noChangeAspect="1"/>
            </p:cNvSpPr>
            <p:nvPr>
              <p:custDataLst>
                <p:tags r:id="rId52"/>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1" name="PA-椭圆 10"/>
            <p:cNvSpPr>
              <a:spLocks noChangeAspect="1"/>
            </p:cNvSpPr>
            <p:nvPr>
              <p:custDataLst>
                <p:tags r:id="rId53"/>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2" name="PA-椭圆 11"/>
            <p:cNvSpPr>
              <a:spLocks noChangeAspect="1"/>
            </p:cNvSpPr>
            <p:nvPr>
              <p:custDataLst>
                <p:tags r:id="rId54"/>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3" name="PA-椭圆 12"/>
            <p:cNvSpPr>
              <a:spLocks noChangeAspect="1"/>
            </p:cNvSpPr>
            <p:nvPr>
              <p:custDataLst>
                <p:tags r:id="rId55"/>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4" name="PA-椭圆 13"/>
            <p:cNvSpPr>
              <a:spLocks noChangeAspect="1"/>
            </p:cNvSpPr>
            <p:nvPr>
              <p:custDataLst>
                <p:tags r:id="rId56"/>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5" name="PA-椭圆 14"/>
            <p:cNvSpPr>
              <a:spLocks noChangeAspect="1"/>
            </p:cNvSpPr>
            <p:nvPr>
              <p:custDataLst>
                <p:tags r:id="rId57"/>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6" name="PA-椭圆 15"/>
            <p:cNvSpPr>
              <a:spLocks noChangeAspect="1"/>
            </p:cNvSpPr>
            <p:nvPr>
              <p:custDataLst>
                <p:tags r:id="rId58"/>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7" name="PA-椭圆 16"/>
            <p:cNvSpPr>
              <a:spLocks noChangeAspect="1"/>
            </p:cNvSpPr>
            <p:nvPr>
              <p:custDataLst>
                <p:tags r:id="rId59"/>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8" name="PA-椭圆 17"/>
            <p:cNvSpPr>
              <a:spLocks noChangeAspect="1"/>
            </p:cNvSpPr>
            <p:nvPr>
              <p:custDataLst>
                <p:tags r:id="rId60"/>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19" name="PA-椭圆 18"/>
            <p:cNvSpPr>
              <a:spLocks noChangeAspect="1"/>
            </p:cNvSpPr>
            <p:nvPr>
              <p:custDataLst>
                <p:tags r:id="rId61"/>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0" name="PA-椭圆 19"/>
            <p:cNvSpPr>
              <a:spLocks noChangeAspect="1"/>
            </p:cNvSpPr>
            <p:nvPr>
              <p:custDataLst>
                <p:tags r:id="rId62"/>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1" name="PA-椭圆 20"/>
            <p:cNvSpPr>
              <a:spLocks noChangeAspect="1"/>
            </p:cNvSpPr>
            <p:nvPr>
              <p:custDataLst>
                <p:tags r:id="rId63"/>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2" name="PA-椭圆 21"/>
            <p:cNvSpPr>
              <a:spLocks noChangeAspect="1"/>
            </p:cNvSpPr>
            <p:nvPr>
              <p:custDataLst>
                <p:tags r:id="rId64"/>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3" name="PA-椭圆 22"/>
            <p:cNvSpPr>
              <a:spLocks noChangeAspect="1"/>
            </p:cNvSpPr>
            <p:nvPr>
              <p:custDataLst>
                <p:tags r:id="rId65"/>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4" name="PA-椭圆 23"/>
            <p:cNvSpPr>
              <a:spLocks noChangeAspect="1"/>
            </p:cNvSpPr>
            <p:nvPr>
              <p:custDataLst>
                <p:tags r:id="rId66"/>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5" name="PA-椭圆 24"/>
            <p:cNvSpPr>
              <a:spLocks noChangeAspect="1"/>
            </p:cNvSpPr>
            <p:nvPr>
              <p:custDataLst>
                <p:tags r:id="rId67"/>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6" name="PA-椭圆 25"/>
            <p:cNvSpPr>
              <a:spLocks noChangeAspect="1"/>
            </p:cNvSpPr>
            <p:nvPr>
              <p:custDataLst>
                <p:tags r:id="rId68"/>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7" name="PA-椭圆 26"/>
            <p:cNvSpPr>
              <a:spLocks noChangeAspect="1"/>
            </p:cNvSpPr>
            <p:nvPr>
              <p:custDataLst>
                <p:tags r:id="rId69"/>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8" name="PA-椭圆 27"/>
            <p:cNvSpPr>
              <a:spLocks noChangeAspect="1"/>
            </p:cNvSpPr>
            <p:nvPr>
              <p:custDataLst>
                <p:tags r:id="rId70"/>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29" name="PA-椭圆 28"/>
            <p:cNvSpPr>
              <a:spLocks noChangeAspect="1"/>
            </p:cNvSpPr>
            <p:nvPr>
              <p:custDataLst>
                <p:tags r:id="rId71"/>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30" name="PA-椭圆 29"/>
            <p:cNvSpPr>
              <a:spLocks noChangeAspect="1"/>
            </p:cNvSpPr>
            <p:nvPr>
              <p:custDataLst>
                <p:tags r:id="rId72"/>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31" name="PA-椭圆 30"/>
            <p:cNvSpPr>
              <a:spLocks noChangeAspect="1"/>
            </p:cNvSpPr>
            <p:nvPr>
              <p:custDataLst>
                <p:tags r:id="rId73"/>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32" name="PA-椭圆 31"/>
            <p:cNvSpPr>
              <a:spLocks noChangeAspect="1"/>
            </p:cNvSpPr>
            <p:nvPr>
              <p:custDataLst>
                <p:tags r:id="rId74"/>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33" name="PA-椭圆 32"/>
            <p:cNvSpPr>
              <a:spLocks noChangeAspect="1"/>
            </p:cNvSpPr>
            <p:nvPr>
              <p:custDataLst>
                <p:tags r:id="rId75"/>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34" name="PA-椭圆 33"/>
            <p:cNvSpPr>
              <a:spLocks noChangeAspect="1"/>
            </p:cNvSpPr>
            <p:nvPr>
              <p:custDataLst>
                <p:tags r:id="rId76"/>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grpSp>
      <p:sp>
        <p:nvSpPr>
          <p:cNvPr id="36" name="PA-椭圆 35"/>
          <p:cNvSpPr/>
          <p:nvPr>
            <p:custDataLst>
              <p:tags r:id="rId4"/>
            </p:custDataLst>
          </p:nvPr>
        </p:nvSpPr>
        <p:spPr>
          <a:xfrm>
            <a:off x="856870" y="4891060"/>
            <a:ext cx="672070" cy="672070"/>
          </a:xfrm>
          <a:prstGeom prst="ellipse">
            <a:avLst/>
          </a:prstGeom>
          <a:gradFill>
            <a:gsLst>
              <a:gs pos="82000">
                <a:srgbClr val="3366FF"/>
              </a:gs>
              <a:gs pos="22000">
                <a:srgbClr val="3366FF">
                  <a:alpha val="4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37" name="PA-椭圆 36"/>
          <p:cNvSpPr/>
          <p:nvPr>
            <p:custDataLst>
              <p:tags r:id="rId5"/>
            </p:custDataLst>
          </p:nvPr>
        </p:nvSpPr>
        <p:spPr>
          <a:xfrm>
            <a:off x="1375645" y="4986070"/>
            <a:ext cx="482050" cy="482050"/>
          </a:xfrm>
          <a:prstGeom prst="ellipse">
            <a:avLst/>
          </a:prstGeom>
          <a:gradFill>
            <a:gsLst>
              <a:gs pos="0">
                <a:srgbClr val="FF6600"/>
              </a:gs>
              <a:gs pos="50000">
                <a:srgbClr val="FF6600">
                  <a:alpha val="80000"/>
                </a:srgbClr>
              </a:gs>
              <a:gs pos="100000">
                <a:srgbClr val="FF6600">
                  <a:alpha val="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PA-椭圆 39"/>
          <p:cNvSpPr/>
          <p:nvPr>
            <p:custDataLst>
              <p:tags r:id="rId6"/>
            </p:custDataLst>
          </p:nvPr>
        </p:nvSpPr>
        <p:spPr>
          <a:xfrm>
            <a:off x="10132883" y="774975"/>
            <a:ext cx="482050" cy="482050"/>
          </a:xfrm>
          <a:prstGeom prst="ellipse">
            <a:avLst/>
          </a:prstGeom>
          <a:gradFill>
            <a:gsLst>
              <a:gs pos="0">
                <a:srgbClr val="3366FF"/>
              </a:gs>
              <a:gs pos="50000">
                <a:srgbClr val="3366FF"/>
              </a:gs>
              <a:gs pos="100000">
                <a:srgbClr val="3366FF">
                  <a:alpha val="34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PA-椭圆 40"/>
          <p:cNvSpPr/>
          <p:nvPr>
            <p:custDataLst>
              <p:tags r:id="rId7"/>
            </p:custDataLst>
          </p:nvPr>
        </p:nvSpPr>
        <p:spPr>
          <a:xfrm>
            <a:off x="10405347" y="774975"/>
            <a:ext cx="482050" cy="482050"/>
          </a:xfrm>
          <a:prstGeom prst="ellipse">
            <a:avLst/>
          </a:prstGeom>
          <a:gradFill>
            <a:gsLst>
              <a:gs pos="0">
                <a:srgbClr val="FF6600"/>
              </a:gs>
              <a:gs pos="50000">
                <a:srgbClr val="FF6600">
                  <a:alpha val="80000"/>
                </a:srgbClr>
              </a:gs>
              <a:gs pos="100000">
                <a:srgbClr val="FF6600">
                  <a:alpha val="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PA-组合 41"/>
          <p:cNvGrpSpPr/>
          <p:nvPr>
            <p:custDataLst>
              <p:tags r:id="rId8"/>
            </p:custDataLst>
          </p:nvPr>
        </p:nvGrpSpPr>
        <p:grpSpPr>
          <a:xfrm rot="5400000">
            <a:off x="10604703" y="4598786"/>
            <a:ext cx="210960" cy="1179530"/>
            <a:chOff x="990600" y="1535113"/>
            <a:chExt cx="210960" cy="1179530"/>
          </a:xfrm>
        </p:grpSpPr>
        <p:sp>
          <p:nvSpPr>
            <p:cNvPr id="43" name="PA-椭圆 42"/>
            <p:cNvSpPr>
              <a:spLocks noChangeAspect="1"/>
            </p:cNvSpPr>
            <p:nvPr>
              <p:custDataLst>
                <p:tags r:id="rId17"/>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44" name="PA-椭圆 43"/>
            <p:cNvSpPr>
              <a:spLocks noChangeAspect="1"/>
            </p:cNvSpPr>
            <p:nvPr>
              <p:custDataLst>
                <p:tags r:id="rId18"/>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45" name="PA-椭圆 44"/>
            <p:cNvSpPr>
              <a:spLocks noChangeAspect="1"/>
            </p:cNvSpPr>
            <p:nvPr>
              <p:custDataLst>
                <p:tags r:id="rId19"/>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46" name="PA-椭圆 45"/>
            <p:cNvSpPr>
              <a:spLocks noChangeAspect="1"/>
            </p:cNvSpPr>
            <p:nvPr>
              <p:custDataLst>
                <p:tags r:id="rId20"/>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47" name="PA-椭圆 46"/>
            <p:cNvSpPr>
              <a:spLocks noChangeAspect="1"/>
            </p:cNvSpPr>
            <p:nvPr>
              <p:custDataLst>
                <p:tags r:id="rId21"/>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48" name="PA-椭圆 47"/>
            <p:cNvSpPr>
              <a:spLocks noChangeAspect="1"/>
            </p:cNvSpPr>
            <p:nvPr>
              <p:custDataLst>
                <p:tags r:id="rId22"/>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49" name="PA-椭圆 48"/>
            <p:cNvSpPr>
              <a:spLocks noChangeAspect="1"/>
            </p:cNvSpPr>
            <p:nvPr>
              <p:custDataLst>
                <p:tags r:id="rId23"/>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0" name="PA-椭圆 49"/>
            <p:cNvSpPr>
              <a:spLocks noChangeAspect="1"/>
            </p:cNvSpPr>
            <p:nvPr>
              <p:custDataLst>
                <p:tags r:id="rId24"/>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1" name="PA-椭圆 50"/>
            <p:cNvSpPr>
              <a:spLocks noChangeAspect="1"/>
            </p:cNvSpPr>
            <p:nvPr>
              <p:custDataLst>
                <p:tags r:id="rId25"/>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2" name="PA-椭圆 51"/>
            <p:cNvSpPr>
              <a:spLocks noChangeAspect="1"/>
            </p:cNvSpPr>
            <p:nvPr>
              <p:custDataLst>
                <p:tags r:id="rId26"/>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3" name="PA-椭圆 52"/>
            <p:cNvSpPr>
              <a:spLocks noChangeAspect="1"/>
            </p:cNvSpPr>
            <p:nvPr>
              <p:custDataLst>
                <p:tags r:id="rId27"/>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4" name="PA-椭圆 53"/>
            <p:cNvSpPr>
              <a:spLocks noChangeAspect="1"/>
            </p:cNvSpPr>
            <p:nvPr>
              <p:custDataLst>
                <p:tags r:id="rId28"/>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5" name="PA-椭圆 54"/>
            <p:cNvSpPr>
              <a:spLocks noChangeAspect="1"/>
            </p:cNvSpPr>
            <p:nvPr>
              <p:custDataLst>
                <p:tags r:id="rId29"/>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6" name="PA-椭圆 55"/>
            <p:cNvSpPr>
              <a:spLocks noChangeAspect="1"/>
            </p:cNvSpPr>
            <p:nvPr>
              <p:custDataLst>
                <p:tags r:id="rId30"/>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7" name="PA-椭圆 56"/>
            <p:cNvSpPr>
              <a:spLocks noChangeAspect="1"/>
            </p:cNvSpPr>
            <p:nvPr>
              <p:custDataLst>
                <p:tags r:id="rId31"/>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8" name="PA-椭圆 57"/>
            <p:cNvSpPr>
              <a:spLocks noChangeAspect="1"/>
            </p:cNvSpPr>
            <p:nvPr>
              <p:custDataLst>
                <p:tags r:id="rId32"/>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59" name="PA-椭圆 58"/>
            <p:cNvSpPr>
              <a:spLocks noChangeAspect="1"/>
            </p:cNvSpPr>
            <p:nvPr>
              <p:custDataLst>
                <p:tags r:id="rId33"/>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0" name="PA-椭圆 59"/>
            <p:cNvSpPr>
              <a:spLocks noChangeAspect="1"/>
            </p:cNvSpPr>
            <p:nvPr>
              <p:custDataLst>
                <p:tags r:id="rId34"/>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1" name="PA-椭圆 60"/>
            <p:cNvSpPr>
              <a:spLocks noChangeAspect="1"/>
            </p:cNvSpPr>
            <p:nvPr>
              <p:custDataLst>
                <p:tags r:id="rId35"/>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2" name="PA-椭圆 61"/>
            <p:cNvSpPr>
              <a:spLocks noChangeAspect="1"/>
            </p:cNvSpPr>
            <p:nvPr>
              <p:custDataLst>
                <p:tags r:id="rId36"/>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3" name="PA-椭圆 62"/>
            <p:cNvSpPr>
              <a:spLocks noChangeAspect="1"/>
            </p:cNvSpPr>
            <p:nvPr>
              <p:custDataLst>
                <p:tags r:id="rId37"/>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4" name="PA-椭圆 63"/>
            <p:cNvSpPr>
              <a:spLocks noChangeAspect="1"/>
            </p:cNvSpPr>
            <p:nvPr>
              <p:custDataLst>
                <p:tags r:id="rId38"/>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5" name="PA-椭圆 64"/>
            <p:cNvSpPr>
              <a:spLocks noChangeAspect="1"/>
            </p:cNvSpPr>
            <p:nvPr>
              <p:custDataLst>
                <p:tags r:id="rId39"/>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6" name="PA-椭圆 65"/>
            <p:cNvSpPr>
              <a:spLocks noChangeAspect="1"/>
            </p:cNvSpPr>
            <p:nvPr>
              <p:custDataLst>
                <p:tags r:id="rId40"/>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7" name="PA-椭圆 66"/>
            <p:cNvSpPr>
              <a:spLocks noChangeAspect="1"/>
            </p:cNvSpPr>
            <p:nvPr>
              <p:custDataLst>
                <p:tags r:id="rId41"/>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8" name="PA-椭圆 67"/>
            <p:cNvSpPr>
              <a:spLocks noChangeAspect="1"/>
            </p:cNvSpPr>
            <p:nvPr>
              <p:custDataLst>
                <p:tags r:id="rId42"/>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69" name="PA-椭圆 68"/>
            <p:cNvSpPr>
              <a:spLocks noChangeAspect="1"/>
            </p:cNvSpPr>
            <p:nvPr>
              <p:custDataLst>
                <p:tags r:id="rId43"/>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0" name="PA-椭圆 69"/>
            <p:cNvSpPr>
              <a:spLocks noChangeAspect="1"/>
            </p:cNvSpPr>
            <p:nvPr>
              <p:custDataLst>
                <p:tags r:id="rId44"/>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1" name="PA-椭圆 70"/>
            <p:cNvSpPr>
              <a:spLocks noChangeAspect="1"/>
            </p:cNvSpPr>
            <p:nvPr>
              <p:custDataLst>
                <p:tags r:id="rId45"/>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2" name="PA-椭圆 71"/>
            <p:cNvSpPr>
              <a:spLocks noChangeAspect="1"/>
            </p:cNvSpPr>
            <p:nvPr>
              <p:custDataLst>
                <p:tags r:id="rId46"/>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grpSp>
      <p:sp>
        <p:nvSpPr>
          <p:cNvPr id="73" name="PA-椭圆 72"/>
          <p:cNvSpPr/>
          <p:nvPr>
            <p:custDataLst>
              <p:tags r:id="rId9"/>
            </p:custDataLst>
          </p:nvPr>
        </p:nvSpPr>
        <p:spPr>
          <a:xfrm>
            <a:off x="8069898" y="5749325"/>
            <a:ext cx="3098800" cy="3098800"/>
          </a:xfrm>
          <a:prstGeom prst="ellipse">
            <a:avLst/>
          </a:prstGeom>
          <a:gradFill>
            <a:gsLst>
              <a:gs pos="0">
                <a:srgbClr val="FF6600"/>
              </a:gs>
              <a:gs pos="50000">
                <a:srgbClr val="FF6600">
                  <a:alpha val="80000"/>
                </a:srgbClr>
              </a:gs>
              <a:gs pos="100000">
                <a:srgbClr val="FF6600">
                  <a:alpha val="1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PA-椭圆 73"/>
          <p:cNvSpPr/>
          <p:nvPr>
            <p:custDataLst>
              <p:tags r:id="rId10"/>
            </p:custDataLst>
          </p:nvPr>
        </p:nvSpPr>
        <p:spPr>
          <a:xfrm>
            <a:off x="10551404" y="6237288"/>
            <a:ext cx="1600200" cy="1600200"/>
          </a:xfrm>
          <a:prstGeom prst="ellipse">
            <a:avLst/>
          </a:prstGeom>
          <a:gradFill>
            <a:gsLst>
              <a:gs pos="0">
                <a:srgbClr val="3366FF"/>
              </a:gs>
              <a:gs pos="50000">
                <a:srgbClr val="3366FF">
                  <a:alpha val="84000"/>
                </a:srgbClr>
              </a:gs>
              <a:gs pos="100000">
                <a:srgbClr val="3366FF">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PA-L-Shape 74"/>
          <p:cNvSpPr/>
          <p:nvPr>
            <p:custDataLst>
              <p:tags r:id="rId11"/>
            </p:custDataLst>
          </p:nvPr>
        </p:nvSpPr>
        <p:spPr>
          <a:xfrm>
            <a:off x="1957325" y="4129994"/>
            <a:ext cx="474714" cy="474714"/>
          </a:xfrm>
          <a:prstGeom prst="corner">
            <a:avLst>
              <a:gd name="adj1" fmla="val 13405"/>
              <a:gd name="adj2" fmla="val 13935"/>
            </a:avLst>
          </a:prstGeom>
          <a:gradFill>
            <a:gsLst>
              <a:gs pos="100000">
                <a:srgbClr val="FC3100"/>
              </a:gs>
              <a:gs pos="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6" name="PA-L-Shape 75"/>
          <p:cNvSpPr/>
          <p:nvPr>
            <p:custDataLst>
              <p:tags r:id="rId12"/>
            </p:custDataLst>
          </p:nvPr>
        </p:nvSpPr>
        <p:spPr>
          <a:xfrm flipH="1" flipV="1">
            <a:off x="9519779" y="1868579"/>
            <a:ext cx="474714" cy="474714"/>
          </a:xfrm>
          <a:prstGeom prst="corner">
            <a:avLst>
              <a:gd name="adj1" fmla="val 13405"/>
              <a:gd name="adj2" fmla="val 13935"/>
            </a:avLst>
          </a:prstGeom>
          <a:gradFill>
            <a:gsLst>
              <a:gs pos="100000">
                <a:srgbClr val="FC3100"/>
              </a:gs>
              <a:gs pos="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7" name="PA-文本框 76"/>
          <p:cNvSpPr txBox="1"/>
          <p:nvPr>
            <p:custDataLst>
              <p:tags r:id="rId13"/>
            </p:custDataLst>
          </p:nvPr>
        </p:nvSpPr>
        <p:spPr>
          <a:xfrm>
            <a:off x="2640330" y="2677160"/>
            <a:ext cx="7354570" cy="2123658"/>
          </a:xfrm>
          <a:prstGeom prst="rect">
            <a:avLst/>
          </a:prstGeom>
          <a:noFill/>
          <a:effectLst/>
        </p:spPr>
        <p:txBody>
          <a:bodyPr wrap="square" rtlCol="0">
            <a:spAutoFit/>
          </a:bodyPr>
          <a:lstStyle/>
          <a:p>
            <a:pPr lvl="0" algn="dist">
              <a:defRPr/>
            </a:pPr>
            <a:r>
              <a:rPr lang="en-US" altLang="zh-CN" sz="6600" dirty="0">
                <a:gradFill>
                  <a:gsLst>
                    <a:gs pos="0">
                      <a:srgbClr val="FC3100"/>
                    </a:gs>
                    <a:gs pos="100000">
                      <a:srgbClr val="3366FF"/>
                    </a:gs>
                  </a:gsLst>
                  <a:lin ang="5400000" scaled="0"/>
                </a:gradFill>
                <a:latin typeface="方正细谭黑简体" panose="02000000000000000000" pitchFamily="2" charset="-122"/>
                <a:ea typeface="方正细谭黑简体" panose="02000000000000000000" pitchFamily="2" charset="-122"/>
                <a:cs typeface="+mn-ea"/>
                <a:sym typeface="+mn-lt"/>
              </a:rPr>
              <a:t>《</a:t>
            </a:r>
            <a:r>
              <a:rPr lang="zh-CN" altLang="en-US" sz="6600" dirty="0">
                <a:gradFill>
                  <a:gsLst>
                    <a:gs pos="0">
                      <a:srgbClr val="FC3100"/>
                    </a:gs>
                    <a:gs pos="100000">
                      <a:srgbClr val="3366FF"/>
                    </a:gs>
                  </a:gsLst>
                  <a:lin ang="5400000" scaled="0"/>
                </a:gradFill>
                <a:latin typeface="方正细谭黑简体" panose="02000000000000000000" pitchFamily="2" charset="-122"/>
                <a:ea typeface="方正细谭黑简体" panose="02000000000000000000" pitchFamily="2" charset="-122"/>
                <a:cs typeface="+mn-ea"/>
                <a:sym typeface="+mn-lt"/>
              </a:rPr>
              <a:t>苏菲的世界</a:t>
            </a:r>
            <a:r>
              <a:rPr lang="en-US" altLang="zh-CN" sz="6600" dirty="0">
                <a:gradFill>
                  <a:gsLst>
                    <a:gs pos="0">
                      <a:srgbClr val="FC3100"/>
                    </a:gs>
                    <a:gs pos="100000">
                      <a:srgbClr val="3366FF"/>
                    </a:gs>
                  </a:gsLst>
                  <a:lin ang="5400000" scaled="0"/>
                </a:gradFill>
                <a:latin typeface="方正细谭黑简体" panose="02000000000000000000" pitchFamily="2" charset="-122"/>
                <a:ea typeface="方正细谭黑简体" panose="02000000000000000000" pitchFamily="2" charset="-122"/>
                <a:cs typeface="+mn-ea"/>
                <a:sym typeface="+mn-lt"/>
              </a:rPr>
              <a:t>》  </a:t>
            </a:r>
            <a:r>
              <a:rPr lang="zh-CN" altLang="en-US" sz="6600" dirty="0">
                <a:gradFill>
                  <a:gsLst>
                    <a:gs pos="0">
                      <a:srgbClr val="FC3100"/>
                    </a:gs>
                    <a:gs pos="100000">
                      <a:srgbClr val="3366FF"/>
                    </a:gs>
                  </a:gsLst>
                  <a:lin ang="5400000" scaled="0"/>
                </a:gradFill>
                <a:latin typeface="方正细谭黑简体" panose="02000000000000000000" pitchFamily="2" charset="-122"/>
                <a:ea typeface="方正细谭黑简体" panose="02000000000000000000" pitchFamily="2" charset="-122"/>
                <a:cs typeface="+mn-ea"/>
                <a:sym typeface="+mn-lt"/>
              </a:rPr>
              <a:t>读后感</a:t>
            </a:r>
            <a:endParaRPr lang="zh-CN" altLang="en-US" sz="6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sp>
        <p:nvSpPr>
          <p:cNvPr id="78" name="PA-圆角矩形 77"/>
          <p:cNvSpPr/>
          <p:nvPr>
            <p:custDataLst>
              <p:tags r:id="rId14"/>
            </p:custDataLst>
          </p:nvPr>
        </p:nvSpPr>
        <p:spPr>
          <a:xfrm>
            <a:off x="5205528" y="4997431"/>
            <a:ext cx="2224174" cy="382239"/>
          </a:xfrm>
          <a:prstGeom prst="roundRect">
            <a:avLst>
              <a:gd name="adj" fmla="val 50000"/>
            </a:avLst>
          </a:prstGeom>
          <a:noFill/>
          <a:ln>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汇报人：周瘪三</a:t>
            </a:r>
          </a:p>
        </p:txBody>
      </p:sp>
      <p:sp>
        <p:nvSpPr>
          <p:cNvPr id="82" name="PA-椭圆 81"/>
          <p:cNvSpPr/>
          <p:nvPr>
            <p:custDataLst>
              <p:tags r:id="rId15"/>
            </p:custDataLst>
          </p:nvPr>
        </p:nvSpPr>
        <p:spPr>
          <a:xfrm>
            <a:off x="5345635" y="576234"/>
            <a:ext cx="1425240" cy="1425240"/>
          </a:xfrm>
          <a:prstGeom prst="ellipse">
            <a:avLst/>
          </a:prstGeom>
          <a:gradFill>
            <a:gsLst>
              <a:gs pos="100000">
                <a:srgbClr val="FC3100"/>
              </a:gs>
              <a:gs pos="27000">
                <a:srgbClr val="3366FF"/>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
        <p:nvSpPr>
          <p:cNvPr id="81" name="PA-圆角矩形 80"/>
          <p:cNvSpPr/>
          <p:nvPr>
            <p:custDataLst>
              <p:tags r:id="rId16"/>
            </p:custDataLst>
          </p:nvPr>
        </p:nvSpPr>
        <p:spPr>
          <a:xfrm>
            <a:off x="4908423" y="978358"/>
            <a:ext cx="2299664" cy="620992"/>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方正细谭黑简体" panose="02000000000000000000" pitchFamily="2" charset="-122"/>
                <a:ea typeface="方正细谭黑简体" panose="02000000000000000000" pitchFamily="2" charset="-122"/>
                <a:cs typeface="+mn-ea"/>
                <a:sym typeface="+mn-lt"/>
              </a:rPr>
              <a:t>2020</a:t>
            </a:r>
            <a:endParaRPr lang="zh-CN" altLang="en-US" sz="3200"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4"/>
                                            </p:tgtEl>
                                            <p:attrNameLst>
                                              <p:attrName>style.visibility</p:attrName>
                                            </p:attrNameLst>
                                          </p:cBhvr>
                                          <p:to>
                                            <p:strVal val="visible"/>
                                          </p:to>
                                        </p:set>
                                        <p:anim to="" calcmode="lin" valueType="num" p14:bounceEnd="38000">
                                          <p:cBhvr>
                                            <p:cTn id="11" dur="2000" fill="hold">
                                              <p:stCondLst>
                                                <p:cond delay="0"/>
                                              </p:stCondLst>
                                            </p:cTn>
                                            <p:tgtEl>
                                              <p:spTgt spid="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nodeType="withEffect" p14:presetBounceEnd="38000">
                                      <p:stCondLst>
                                        <p:cond delay="0"/>
                                      </p:stCondLst>
                                      <p:childTnLst>
                                        <p:set>
                                          <p:cBhvr>
                                            <p:cTn id="14" dur="1" fill="hold">
                                              <p:stCondLst>
                                                <p:cond delay="0"/>
                                              </p:stCondLst>
                                            </p:cTn>
                                            <p:tgtEl>
                                              <p:spTgt spid="35"/>
                                            </p:tgtEl>
                                            <p:attrNameLst>
                                              <p:attrName>style.visibility</p:attrName>
                                            </p:attrNameLst>
                                          </p:cBhvr>
                                          <p:to>
                                            <p:strVal val="visible"/>
                                          </p:to>
                                        </p:set>
                                        <p:anim to="" calcmode="lin" valueType="num" p14:bounceEnd="38000">
                                          <p:cBhvr>
                                            <p:cTn id="15"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36"/>
                                            </p:tgtEl>
                                            <p:attrNameLst>
                                              <p:attrName>style.visibility</p:attrName>
                                            </p:attrNameLst>
                                          </p:cBhvr>
                                          <p:to>
                                            <p:strVal val="visible"/>
                                          </p:to>
                                        </p:set>
                                        <p:anim to="" calcmode="lin" valueType="num" p14:bounceEnd="38000">
                                          <p:cBhvr>
                                            <p:cTn id="19" dur="2000" fill="hold">
                                              <p:stCondLst>
                                                <p:cond delay="0"/>
                                              </p:stCondLst>
                                            </p:cTn>
                                            <p:tgtEl>
                                              <p:spTgt spid="3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3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37"/>
                                            </p:tgtEl>
                                            <p:attrNameLst>
                                              <p:attrName>style.visibility</p:attrName>
                                            </p:attrNameLst>
                                          </p:cBhvr>
                                          <p:to>
                                            <p:strVal val="visible"/>
                                          </p:to>
                                        </p:set>
                                        <p:anim to="" calcmode="lin" valueType="num" p14:bounceEnd="38000">
                                          <p:cBhvr>
                                            <p:cTn id="23" dur="2000" fill="hold">
                                              <p:stCondLst>
                                                <p:cond delay="0"/>
                                              </p:stCondLst>
                                            </p:cTn>
                                            <p:tgtEl>
                                              <p:spTgt spid="3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3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14:presetBounceEnd="38000">
                                      <p:stCondLst>
                                        <p:cond delay="0"/>
                                      </p:stCondLst>
                                      <p:childTnLst>
                                        <p:set>
                                          <p:cBhvr>
                                            <p:cTn id="26" dur="1" fill="hold">
                                              <p:stCondLst>
                                                <p:cond delay="0"/>
                                              </p:stCondLst>
                                            </p:cTn>
                                            <p:tgtEl>
                                              <p:spTgt spid="40"/>
                                            </p:tgtEl>
                                            <p:attrNameLst>
                                              <p:attrName>style.visibility</p:attrName>
                                            </p:attrNameLst>
                                          </p:cBhvr>
                                          <p:to>
                                            <p:strVal val="visible"/>
                                          </p:to>
                                        </p:set>
                                        <p:anim to="" calcmode="lin" valueType="num" p14:bounceEnd="38000">
                                          <p:cBhvr>
                                            <p:cTn id="27"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grpId="0" nodeType="withEffect" p14:presetBounceEnd="38000">
                                      <p:stCondLst>
                                        <p:cond delay="0"/>
                                      </p:stCondLst>
                                      <p:childTnLst>
                                        <p:set>
                                          <p:cBhvr>
                                            <p:cTn id="30" dur="1" fill="hold">
                                              <p:stCondLst>
                                                <p:cond delay="0"/>
                                              </p:stCondLst>
                                            </p:cTn>
                                            <p:tgtEl>
                                              <p:spTgt spid="41"/>
                                            </p:tgtEl>
                                            <p:attrNameLst>
                                              <p:attrName>style.visibility</p:attrName>
                                            </p:attrNameLst>
                                          </p:cBhvr>
                                          <p:to>
                                            <p:strVal val="visible"/>
                                          </p:to>
                                        </p:set>
                                        <p:anim to="" calcmode="lin" valueType="num" p14:bounceEnd="38000">
                                          <p:cBhvr>
                                            <p:cTn id="31" dur="2000" fill="hold">
                                              <p:stCondLst>
                                                <p:cond delay="0"/>
                                              </p:stCondLst>
                                            </p:cTn>
                                            <p:tgtEl>
                                              <p:spTgt spid="4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4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nodeType="withEffect" p14:presetBounceEnd="38000">
                                      <p:stCondLst>
                                        <p:cond delay="0"/>
                                      </p:stCondLst>
                                      <p:childTnLst>
                                        <p:set>
                                          <p:cBhvr>
                                            <p:cTn id="34" dur="1" fill="hold">
                                              <p:stCondLst>
                                                <p:cond delay="0"/>
                                              </p:stCondLst>
                                            </p:cTn>
                                            <p:tgtEl>
                                              <p:spTgt spid="42"/>
                                            </p:tgtEl>
                                            <p:attrNameLst>
                                              <p:attrName>style.visibility</p:attrName>
                                            </p:attrNameLst>
                                          </p:cBhvr>
                                          <p:to>
                                            <p:strVal val="visible"/>
                                          </p:to>
                                        </p:set>
                                        <p:anim to="" calcmode="lin" valueType="num" p14:bounceEnd="38000">
                                          <p:cBhvr>
                                            <p:cTn id="35"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6"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14:presetBounceEnd="38000">
                                      <p:stCondLst>
                                        <p:cond delay="0"/>
                                      </p:stCondLst>
                                      <p:childTnLst>
                                        <p:set>
                                          <p:cBhvr>
                                            <p:cTn id="38" dur="1" fill="hold">
                                              <p:stCondLst>
                                                <p:cond delay="0"/>
                                              </p:stCondLst>
                                            </p:cTn>
                                            <p:tgtEl>
                                              <p:spTgt spid="73"/>
                                            </p:tgtEl>
                                            <p:attrNameLst>
                                              <p:attrName>style.visibility</p:attrName>
                                            </p:attrNameLst>
                                          </p:cBhvr>
                                          <p:to>
                                            <p:strVal val="visible"/>
                                          </p:to>
                                        </p:set>
                                        <p:anim to="" calcmode="lin" valueType="num" p14:bounceEnd="38000">
                                          <p:cBhvr>
                                            <p:cTn id="39" dur="2000" fill="hold">
                                              <p:stCondLst>
                                                <p:cond delay="0"/>
                                              </p:stCondLst>
                                            </p:cTn>
                                            <p:tgtEl>
                                              <p:spTgt spid="7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0" dur="2000" fill="hold">
                                              <p:stCondLst>
                                                <p:cond delay="0"/>
                                              </p:stCondLst>
                                            </p:cTn>
                                            <p:tgtEl>
                                              <p:spTgt spid="7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14:presetBounceEnd="38000">
                                      <p:stCondLst>
                                        <p:cond delay="0"/>
                                      </p:stCondLst>
                                      <p:childTnLst>
                                        <p:set>
                                          <p:cBhvr>
                                            <p:cTn id="42" dur="1" fill="hold">
                                              <p:stCondLst>
                                                <p:cond delay="0"/>
                                              </p:stCondLst>
                                            </p:cTn>
                                            <p:tgtEl>
                                              <p:spTgt spid="74"/>
                                            </p:tgtEl>
                                            <p:attrNameLst>
                                              <p:attrName>style.visibility</p:attrName>
                                            </p:attrNameLst>
                                          </p:cBhvr>
                                          <p:to>
                                            <p:strVal val="visible"/>
                                          </p:to>
                                        </p:set>
                                        <p:anim to="" calcmode="lin" valueType="num" p14:bounceEnd="38000">
                                          <p:cBhvr>
                                            <p:cTn id="43" dur="2000" fill="hold">
                                              <p:stCondLst>
                                                <p:cond delay="0"/>
                                              </p:stCondLst>
                                            </p:cTn>
                                            <p:tgtEl>
                                              <p:spTgt spid="7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4" dur="2000" fill="hold">
                                              <p:stCondLst>
                                                <p:cond delay="0"/>
                                              </p:stCondLst>
                                            </p:cTn>
                                            <p:tgtEl>
                                              <p:spTgt spid="7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grpId="0" nodeType="withEffect" p14:presetBounceEnd="38000">
                                      <p:stCondLst>
                                        <p:cond delay="0"/>
                                      </p:stCondLst>
                                      <p:childTnLst>
                                        <p:set>
                                          <p:cBhvr>
                                            <p:cTn id="46" dur="1" fill="hold">
                                              <p:stCondLst>
                                                <p:cond delay="0"/>
                                              </p:stCondLst>
                                            </p:cTn>
                                            <p:tgtEl>
                                              <p:spTgt spid="75"/>
                                            </p:tgtEl>
                                            <p:attrNameLst>
                                              <p:attrName>style.visibility</p:attrName>
                                            </p:attrNameLst>
                                          </p:cBhvr>
                                          <p:to>
                                            <p:strVal val="visible"/>
                                          </p:to>
                                        </p:set>
                                        <p:anim to="" calcmode="lin" valueType="num" p14:bounceEnd="38000">
                                          <p:cBhvr>
                                            <p:cTn id="47" dur="2000" fill="hold">
                                              <p:stCondLst>
                                                <p:cond delay="0"/>
                                              </p:stCondLst>
                                            </p:cTn>
                                            <p:tgtEl>
                                              <p:spTgt spid="7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8" dur="2000" fill="hold">
                                              <p:stCondLst>
                                                <p:cond delay="0"/>
                                              </p:stCondLst>
                                            </p:cTn>
                                            <p:tgtEl>
                                              <p:spTgt spid="7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grpId="0" nodeType="withEffect" p14:presetBounceEnd="38000">
                                      <p:stCondLst>
                                        <p:cond delay="0"/>
                                      </p:stCondLst>
                                      <p:childTnLst>
                                        <p:set>
                                          <p:cBhvr>
                                            <p:cTn id="50" dur="1" fill="hold">
                                              <p:stCondLst>
                                                <p:cond delay="0"/>
                                              </p:stCondLst>
                                            </p:cTn>
                                            <p:tgtEl>
                                              <p:spTgt spid="76"/>
                                            </p:tgtEl>
                                            <p:attrNameLst>
                                              <p:attrName>style.visibility</p:attrName>
                                            </p:attrNameLst>
                                          </p:cBhvr>
                                          <p:to>
                                            <p:strVal val="visible"/>
                                          </p:to>
                                        </p:set>
                                        <p:anim to="" calcmode="lin" valueType="num" p14:bounceEnd="38000">
                                          <p:cBhvr>
                                            <p:cTn id="51" dur="2000" fill="hold">
                                              <p:stCondLst>
                                                <p:cond delay="0"/>
                                              </p:stCondLst>
                                            </p:cTn>
                                            <p:tgtEl>
                                              <p:spTgt spid="7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2" dur="2000" fill="hold">
                                              <p:stCondLst>
                                                <p:cond delay="0"/>
                                              </p:stCondLst>
                                            </p:cTn>
                                            <p:tgtEl>
                                              <p:spTgt spid="7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grpId="0" nodeType="withEffect" p14:presetBounceEnd="38000">
                                      <p:stCondLst>
                                        <p:cond delay="0"/>
                                      </p:stCondLst>
                                      <p:childTnLst>
                                        <p:set>
                                          <p:cBhvr>
                                            <p:cTn id="54" dur="1" fill="hold">
                                              <p:stCondLst>
                                                <p:cond delay="0"/>
                                              </p:stCondLst>
                                            </p:cTn>
                                            <p:tgtEl>
                                              <p:spTgt spid="77"/>
                                            </p:tgtEl>
                                            <p:attrNameLst>
                                              <p:attrName>style.visibility</p:attrName>
                                            </p:attrNameLst>
                                          </p:cBhvr>
                                          <p:to>
                                            <p:strVal val="visible"/>
                                          </p:to>
                                        </p:set>
                                        <p:anim to="" calcmode="lin" valueType="num" p14:bounceEnd="38000">
                                          <p:cBhvr>
                                            <p:cTn id="55" dur="2000" fill="hold">
                                              <p:stCondLst>
                                                <p:cond delay="0"/>
                                              </p:stCondLst>
                                            </p:cTn>
                                            <p:tgtEl>
                                              <p:spTgt spid="7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56" dur="2000" fill="hold">
                                              <p:stCondLst>
                                                <p:cond delay="0"/>
                                              </p:stCondLst>
                                            </p:cTn>
                                            <p:tgtEl>
                                              <p:spTgt spid="7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grpId="0" nodeType="withEffect" p14:presetBounceEnd="38000">
                                      <p:stCondLst>
                                        <p:cond delay="0"/>
                                      </p:stCondLst>
                                      <p:childTnLst>
                                        <p:set>
                                          <p:cBhvr>
                                            <p:cTn id="58" dur="1" fill="hold">
                                              <p:stCondLst>
                                                <p:cond delay="0"/>
                                              </p:stCondLst>
                                            </p:cTn>
                                            <p:tgtEl>
                                              <p:spTgt spid="78"/>
                                            </p:tgtEl>
                                            <p:attrNameLst>
                                              <p:attrName>style.visibility</p:attrName>
                                            </p:attrNameLst>
                                          </p:cBhvr>
                                          <p:to>
                                            <p:strVal val="visible"/>
                                          </p:to>
                                        </p:set>
                                        <p:anim to="" calcmode="lin" valueType="num" p14:bounceEnd="38000">
                                          <p:cBhvr>
                                            <p:cTn id="59" dur="2000" fill="hold">
                                              <p:stCondLst>
                                                <p:cond delay="0"/>
                                              </p:stCondLst>
                                            </p:cTn>
                                            <p:tgtEl>
                                              <p:spTgt spid="7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0" dur="2000" fill="hold">
                                              <p:stCondLst>
                                                <p:cond delay="0"/>
                                              </p:stCondLst>
                                            </p:cTn>
                                            <p:tgtEl>
                                              <p:spTgt spid="7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1" presetID="0" presetClass="entr" presetSubtype="0" fill="hold" grpId="0" nodeType="withEffect" p14:presetBounceEnd="38000">
                                      <p:stCondLst>
                                        <p:cond delay="0"/>
                                      </p:stCondLst>
                                      <p:childTnLst>
                                        <p:set>
                                          <p:cBhvr>
                                            <p:cTn id="62" dur="1" fill="hold">
                                              <p:stCondLst>
                                                <p:cond delay="0"/>
                                              </p:stCondLst>
                                            </p:cTn>
                                            <p:tgtEl>
                                              <p:spTgt spid="82"/>
                                            </p:tgtEl>
                                            <p:attrNameLst>
                                              <p:attrName>style.visibility</p:attrName>
                                            </p:attrNameLst>
                                          </p:cBhvr>
                                          <p:to>
                                            <p:strVal val="visible"/>
                                          </p:to>
                                        </p:set>
                                        <p:anim to="" calcmode="lin" valueType="num" p14:bounceEnd="38000">
                                          <p:cBhvr>
                                            <p:cTn id="63" dur="2000" fill="hold">
                                              <p:stCondLst>
                                                <p:cond delay="0"/>
                                              </p:stCondLst>
                                            </p:cTn>
                                            <p:tgtEl>
                                              <p:spTgt spid="8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4" dur="2000" fill="hold">
                                              <p:stCondLst>
                                                <p:cond delay="0"/>
                                              </p:stCondLst>
                                            </p:cTn>
                                            <p:tgtEl>
                                              <p:spTgt spid="8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5" presetID="0" presetClass="entr" presetSubtype="0" fill="hold" grpId="0" nodeType="withEffect" p14:presetBounceEnd="38000">
                                      <p:stCondLst>
                                        <p:cond delay="0"/>
                                      </p:stCondLst>
                                      <p:childTnLst>
                                        <p:set>
                                          <p:cBhvr>
                                            <p:cTn id="66" dur="1" fill="hold">
                                              <p:stCondLst>
                                                <p:cond delay="0"/>
                                              </p:stCondLst>
                                            </p:cTn>
                                            <p:tgtEl>
                                              <p:spTgt spid="81"/>
                                            </p:tgtEl>
                                            <p:attrNameLst>
                                              <p:attrName>style.visibility</p:attrName>
                                            </p:attrNameLst>
                                          </p:cBhvr>
                                          <p:to>
                                            <p:strVal val="visible"/>
                                          </p:to>
                                        </p:set>
                                        <p:anim to="" calcmode="lin" valueType="num" p14:bounceEnd="38000">
                                          <p:cBhvr>
                                            <p:cTn id="67" dur="2000" fill="hold">
                                              <p:stCondLst>
                                                <p:cond delay="0"/>
                                              </p:stCondLst>
                                            </p:cTn>
                                            <p:tgtEl>
                                              <p:spTgt spid="8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68" dur="2000" fill="hold">
                                              <p:stCondLst>
                                                <p:cond delay="0"/>
                                              </p:stCondLst>
                                            </p:cTn>
                                            <p:tgtEl>
                                              <p:spTgt spid="8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6" grpId="0" animBg="1"/>
          <p:bldP spid="37" grpId="0" animBg="1"/>
          <p:bldP spid="40" grpId="0" animBg="1"/>
          <p:bldP spid="41" grpId="0" animBg="1"/>
          <p:bldP spid="73" grpId="0" animBg="1"/>
          <p:bldP spid="74" grpId="0" animBg="1"/>
          <p:bldP spid="75" grpId="0" animBg="1"/>
          <p:bldP spid="76" grpId="0" animBg="1"/>
          <p:bldP spid="77" grpId="0" bldLvl="0" animBg="1"/>
          <p:bldP spid="78" grpId="0" animBg="1"/>
          <p:bldP spid="82" grpId="0" animBg="1"/>
          <p:bldP spid="8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to="" calcmode="lin" valueType="num">
                                          <p:cBhvr>
                                            <p:cTn id="11" dur="2000" fill="hold">
                                              <p:stCondLst>
                                                <p:cond delay="0"/>
                                              </p:stCondLst>
                                            </p:cTn>
                                            <p:tgtEl>
                                              <p:spTgt spid="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to="" calcmode="lin" valueType="num">
                                          <p:cBhvr>
                                            <p:cTn id="15"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to="" calcmode="lin" valueType="num">
                                          <p:cBhvr>
                                            <p:cTn id="19" dur="2000" fill="hold">
                                              <p:stCondLst>
                                                <p:cond delay="0"/>
                                              </p:stCondLst>
                                            </p:cTn>
                                            <p:tgtEl>
                                              <p:spTgt spid="3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3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 to="" calcmode="lin" valueType="num">
                                          <p:cBhvr>
                                            <p:cTn id="23" dur="2000" fill="hold">
                                              <p:stCondLst>
                                                <p:cond delay="0"/>
                                              </p:stCondLst>
                                            </p:cTn>
                                            <p:tgtEl>
                                              <p:spTgt spid="3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3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to="" calcmode="lin" valueType="num">
                                          <p:cBhvr>
                                            <p:cTn id="27" dur="2000" fill="hold">
                                              <p:stCondLst>
                                                <p:cond delay="0"/>
                                              </p:stCondLst>
                                            </p:cTn>
                                            <p:tgtEl>
                                              <p:spTgt spid="4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4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to="" calcmode="lin" valueType="num">
                                          <p:cBhvr>
                                            <p:cTn id="31" dur="2000" fill="hold">
                                              <p:stCondLst>
                                                <p:cond delay="0"/>
                                              </p:stCondLst>
                                            </p:cTn>
                                            <p:tgtEl>
                                              <p:spTgt spid="4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4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anim to="" calcmode="lin" valueType="num">
                                          <p:cBhvr>
                                            <p:cTn id="35"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 to="" calcmode="lin" valueType="num">
                                          <p:cBhvr>
                                            <p:cTn id="39" dur="2000" fill="hold">
                                              <p:stCondLst>
                                                <p:cond delay="0"/>
                                              </p:stCondLst>
                                            </p:cTn>
                                            <p:tgtEl>
                                              <p:spTgt spid="7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0" dur="2000" fill="hold">
                                              <p:stCondLst>
                                                <p:cond delay="0"/>
                                              </p:stCondLst>
                                            </p:cTn>
                                            <p:tgtEl>
                                              <p:spTgt spid="7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anim to="" calcmode="lin" valueType="num">
                                          <p:cBhvr>
                                            <p:cTn id="43" dur="2000" fill="hold">
                                              <p:stCondLst>
                                                <p:cond delay="0"/>
                                              </p:stCondLst>
                                            </p:cTn>
                                            <p:tgtEl>
                                              <p:spTgt spid="7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4" dur="2000" fill="hold">
                                              <p:stCondLst>
                                                <p:cond delay="0"/>
                                              </p:stCondLst>
                                            </p:cTn>
                                            <p:tgtEl>
                                              <p:spTgt spid="7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5" presetID="0"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anim to="" calcmode="lin" valueType="num">
                                          <p:cBhvr>
                                            <p:cTn id="47" dur="2000" fill="hold">
                                              <p:stCondLst>
                                                <p:cond delay="0"/>
                                              </p:stCondLst>
                                            </p:cTn>
                                            <p:tgtEl>
                                              <p:spTgt spid="7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8" dur="2000" fill="hold">
                                              <p:stCondLst>
                                                <p:cond delay="0"/>
                                              </p:stCondLst>
                                            </p:cTn>
                                            <p:tgtEl>
                                              <p:spTgt spid="7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9" presetID="0"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anim to="" calcmode="lin" valueType="num">
                                          <p:cBhvr>
                                            <p:cTn id="51" dur="2000" fill="hold">
                                              <p:stCondLst>
                                                <p:cond delay="0"/>
                                              </p:stCondLst>
                                            </p:cTn>
                                            <p:tgtEl>
                                              <p:spTgt spid="7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2" dur="2000" fill="hold">
                                              <p:stCondLst>
                                                <p:cond delay="0"/>
                                              </p:stCondLst>
                                            </p:cTn>
                                            <p:tgtEl>
                                              <p:spTgt spid="7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3" presetID="0"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 to="" calcmode="lin" valueType="num">
                                          <p:cBhvr>
                                            <p:cTn id="55" dur="2000" fill="hold">
                                              <p:stCondLst>
                                                <p:cond delay="0"/>
                                              </p:stCondLst>
                                            </p:cTn>
                                            <p:tgtEl>
                                              <p:spTgt spid="7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56" dur="2000" fill="hold">
                                              <p:stCondLst>
                                                <p:cond delay="0"/>
                                              </p:stCondLst>
                                            </p:cTn>
                                            <p:tgtEl>
                                              <p:spTgt spid="7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57" presetID="0"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anim to="" calcmode="lin" valueType="num">
                                          <p:cBhvr>
                                            <p:cTn id="59" dur="2000" fill="hold">
                                              <p:stCondLst>
                                                <p:cond delay="0"/>
                                              </p:stCondLst>
                                            </p:cTn>
                                            <p:tgtEl>
                                              <p:spTgt spid="7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0" dur="2000" fill="hold">
                                              <p:stCondLst>
                                                <p:cond delay="0"/>
                                              </p:stCondLst>
                                            </p:cTn>
                                            <p:tgtEl>
                                              <p:spTgt spid="7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1" presetID="0"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anim to="" calcmode="lin" valueType="num">
                                          <p:cBhvr>
                                            <p:cTn id="63" dur="2000" fill="hold">
                                              <p:stCondLst>
                                                <p:cond delay="0"/>
                                              </p:stCondLst>
                                            </p:cTn>
                                            <p:tgtEl>
                                              <p:spTgt spid="8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4" dur="2000" fill="hold">
                                              <p:stCondLst>
                                                <p:cond delay="0"/>
                                              </p:stCondLst>
                                            </p:cTn>
                                            <p:tgtEl>
                                              <p:spTgt spid="8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65" presetID="0"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anim to="" calcmode="lin" valueType="num">
                                          <p:cBhvr>
                                            <p:cTn id="67" dur="2000" fill="hold">
                                              <p:stCondLst>
                                                <p:cond delay="0"/>
                                              </p:stCondLst>
                                            </p:cTn>
                                            <p:tgtEl>
                                              <p:spTgt spid="8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68" dur="2000" fill="hold">
                                              <p:stCondLst>
                                                <p:cond delay="0"/>
                                              </p:stCondLst>
                                            </p:cTn>
                                            <p:tgtEl>
                                              <p:spTgt spid="8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6" grpId="0" animBg="1"/>
          <p:bldP spid="37" grpId="0" animBg="1"/>
          <p:bldP spid="40" grpId="0" animBg="1"/>
          <p:bldP spid="41" grpId="0" animBg="1"/>
          <p:bldP spid="73" grpId="0" animBg="1"/>
          <p:bldP spid="74" grpId="0" animBg="1"/>
          <p:bldP spid="75" grpId="0" animBg="1"/>
          <p:bldP spid="76" grpId="0" animBg="1"/>
          <p:bldP spid="77" grpId="0" bldLvl="0" animBg="1"/>
          <p:bldP spid="78" grpId="0" animBg="1"/>
          <p:bldP spid="82" grpId="0" animBg="1"/>
          <p:bldP spid="8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72C7231-A856-404C-AA0A-EEAB203AF46B}"/>
              </a:ext>
            </a:extLst>
          </p:cNvPr>
          <p:cNvSpPr txBox="1"/>
          <p:nvPr/>
        </p:nvSpPr>
        <p:spPr>
          <a:xfrm>
            <a:off x="869244" y="1017952"/>
            <a:ext cx="10001956" cy="5509200"/>
          </a:xfrm>
          <a:prstGeom prst="rect">
            <a:avLst/>
          </a:prstGeom>
          <a:noFill/>
        </p:spPr>
        <p:txBody>
          <a:bodyPr wrap="square">
            <a:spAutoFit/>
          </a:bodyPr>
          <a:lstStyle/>
          <a:p>
            <a:r>
              <a:rPr lang="zh-CN" altLang="en-US" sz="3200" i="0" dirty="0">
                <a:solidFill>
                  <a:srgbClr val="222222"/>
                </a:solidFill>
                <a:effectLst/>
                <a:latin typeface="方正FW欢乐体 简" panose="02000500000000000000" pitchFamily="2" charset="-122"/>
                <a:ea typeface="方正FW欢乐体 简" panose="02000500000000000000" pitchFamily="2" charset="-122"/>
              </a:rPr>
              <a:t>挪威作家乔斯坦</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贾德不仅文笔卓尔不群，同时有多年担任哲学教师的经历，</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苏菲的世界</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一书有助于使读者以阅读侦探小说般的心情游览从柏拉图以前一直到</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20</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世纪的世界哲学史，而丝毫不产生任何枯燥厌烦的感觉。 </a:t>
            </a:r>
            <a:endParaRPr lang="en-US" altLang="zh-CN" sz="3200" i="0" dirty="0">
              <a:solidFill>
                <a:srgbClr val="222222"/>
              </a:solidFill>
              <a:effectLst/>
              <a:latin typeface="方正FW欢乐体 简" panose="02000500000000000000" pitchFamily="2" charset="-122"/>
              <a:ea typeface="方正FW欢乐体 简" panose="02000500000000000000" pitchFamily="2" charset="-122"/>
            </a:endParaRPr>
          </a:p>
          <a:p>
            <a:pPr algn="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著名作家与评论家 马德兰</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蓝格尔</a:t>
            </a:r>
          </a:p>
          <a:p>
            <a:r>
              <a:rPr lang="zh-CN" altLang="en-US" sz="3200" i="0" dirty="0">
                <a:solidFill>
                  <a:srgbClr val="222222"/>
                </a:solidFill>
                <a:effectLst/>
                <a:latin typeface="方正FW欢乐体 简" panose="02000500000000000000" pitchFamily="2" charset="-122"/>
                <a:ea typeface="方正FW欢乐体 简" panose="02000500000000000000" pitchFamily="2" charset="-122"/>
              </a:rPr>
              <a:t>哲学不是万灵丹，但是从来不去留意</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爱好智慧</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的重要与前人的心得，那么注定会陷于心灵封闭与终结。这或许是本书广受欢迎的原因吧</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为了使人从困惑到觉悟，本书提供了一盏明灯。</a:t>
            </a:r>
          </a:p>
          <a:p>
            <a:pPr algn="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哲学教授傅佩荣</a:t>
            </a:r>
            <a:endParaRPr lang="zh-CN" altLang="en-US" sz="3200" dirty="0">
              <a:latin typeface="方正FW欢乐体 简" panose="02000500000000000000" pitchFamily="2" charset="-122"/>
              <a:ea typeface="方正FW欢乐体 简" panose="02000500000000000000" pitchFamily="2" charset="-122"/>
            </a:endParaRPr>
          </a:p>
        </p:txBody>
      </p:sp>
      <p:sp>
        <p:nvSpPr>
          <p:cNvPr id="5" name="矩形 4">
            <a:extLst>
              <a:ext uri="{FF2B5EF4-FFF2-40B4-BE49-F238E27FC236}">
                <a16:creationId xmlns:a16="http://schemas.microsoft.com/office/drawing/2014/main" id="{64DE8E44-6243-46E3-BEC3-E1F1231F3DD8}"/>
              </a:ext>
            </a:extLst>
          </p:cNvPr>
          <p:cNvSpPr/>
          <p:nvPr/>
        </p:nvSpPr>
        <p:spPr>
          <a:xfrm>
            <a:off x="0" y="1"/>
            <a:ext cx="7123289" cy="564444"/>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PA-矩形 71"/>
          <p:cNvSpPr>
            <a:spLocks noChangeArrowheads="1"/>
          </p:cNvSpPr>
          <p:nvPr>
            <p:custDataLst>
              <p:tags r:id="rId1"/>
            </p:custDataLst>
          </p:nvPr>
        </p:nvSpPr>
        <p:spPr bwMode="auto">
          <a:xfrm>
            <a:off x="177920" y="112888"/>
            <a:ext cx="2870080" cy="649188"/>
          </a:xfrm>
          <a:prstGeom prst="roundRect">
            <a:avLst>
              <a:gd name="adj" fmla="val 50000"/>
            </a:avLst>
          </a:prstGeom>
          <a:gradFill>
            <a:gsLst>
              <a:gs pos="0">
                <a:srgbClr val="FC3100"/>
              </a:gs>
              <a:gs pos="100000">
                <a:srgbClr val="3366FF"/>
              </a:gs>
            </a:gsLst>
            <a:lin ang="2700000" scaled="0"/>
          </a:gradFill>
          <a:ln>
            <a:noFill/>
          </a:ln>
        </p:spPr>
        <p:txBody>
          <a:bodyPr wrap="square" lIns="0" rIns="0">
            <a:spAutoFit/>
          </a:bodyPr>
          <a:lstStyle/>
          <a:p>
            <a:pPr lvl="0" algn="ctr">
              <a:defRPr/>
            </a:pPr>
            <a:r>
              <a:rPr lang="zh-CN" altLang="en-US" sz="2400" dirty="0">
                <a:solidFill>
                  <a:schemeClr val="bg1"/>
                </a:solidFill>
                <a:cs typeface="+mn-ea"/>
                <a:sym typeface="+mn-lt"/>
              </a:rPr>
              <a:t>社会评价</a:t>
            </a:r>
          </a:p>
        </p:txBody>
      </p:sp>
    </p:spTree>
    <p:extLst>
      <p:ext uri="{BB962C8B-B14F-4D97-AF65-F5344CB8AC3E}">
        <p14:creationId xmlns:p14="http://schemas.microsoft.com/office/powerpoint/2010/main" val="5610524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PA-组合 41"/>
          <p:cNvGrpSpPr/>
          <p:nvPr>
            <p:custDataLst>
              <p:tags r:id="rId1"/>
            </p:custDataLst>
          </p:nvPr>
        </p:nvGrpSpPr>
        <p:grpSpPr>
          <a:xfrm rot="5400000">
            <a:off x="1074598" y="4103486"/>
            <a:ext cx="210960" cy="1179530"/>
            <a:chOff x="990600" y="1535113"/>
            <a:chExt cx="210960" cy="1179530"/>
          </a:xfrm>
        </p:grpSpPr>
        <p:sp>
          <p:nvSpPr>
            <p:cNvPr id="43" name="PA-椭圆 42"/>
            <p:cNvSpPr>
              <a:spLocks noChangeAspect="1"/>
            </p:cNvSpPr>
            <p:nvPr>
              <p:custDataLst>
                <p:tags r:id="rId9"/>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PA-椭圆 43"/>
            <p:cNvSpPr>
              <a:spLocks noChangeAspect="1"/>
            </p:cNvSpPr>
            <p:nvPr>
              <p:custDataLst>
                <p:tags r:id="rId10"/>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PA-椭圆 44"/>
            <p:cNvSpPr>
              <a:spLocks noChangeAspect="1"/>
            </p:cNvSpPr>
            <p:nvPr>
              <p:custDataLst>
                <p:tags r:id="rId11"/>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PA-椭圆 45"/>
            <p:cNvSpPr>
              <a:spLocks noChangeAspect="1"/>
            </p:cNvSpPr>
            <p:nvPr>
              <p:custDataLst>
                <p:tags r:id="rId12"/>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PA-椭圆 46"/>
            <p:cNvSpPr>
              <a:spLocks noChangeAspect="1"/>
            </p:cNvSpPr>
            <p:nvPr>
              <p:custDataLst>
                <p:tags r:id="rId13"/>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PA-椭圆 47"/>
            <p:cNvSpPr>
              <a:spLocks noChangeAspect="1"/>
            </p:cNvSpPr>
            <p:nvPr>
              <p:custDataLst>
                <p:tags r:id="rId14"/>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PA-椭圆 48"/>
            <p:cNvSpPr>
              <a:spLocks noChangeAspect="1"/>
            </p:cNvSpPr>
            <p:nvPr>
              <p:custDataLst>
                <p:tags r:id="rId15"/>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PA-椭圆 49"/>
            <p:cNvSpPr>
              <a:spLocks noChangeAspect="1"/>
            </p:cNvSpPr>
            <p:nvPr>
              <p:custDataLst>
                <p:tags r:id="rId16"/>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PA-椭圆 50"/>
            <p:cNvSpPr>
              <a:spLocks noChangeAspect="1"/>
            </p:cNvSpPr>
            <p:nvPr>
              <p:custDataLst>
                <p:tags r:id="rId17"/>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PA-椭圆 51"/>
            <p:cNvSpPr>
              <a:spLocks noChangeAspect="1"/>
            </p:cNvSpPr>
            <p:nvPr>
              <p:custDataLst>
                <p:tags r:id="rId18"/>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PA-椭圆 52"/>
            <p:cNvSpPr>
              <a:spLocks noChangeAspect="1"/>
            </p:cNvSpPr>
            <p:nvPr>
              <p:custDataLst>
                <p:tags r:id="rId19"/>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PA-椭圆 53"/>
            <p:cNvSpPr>
              <a:spLocks noChangeAspect="1"/>
            </p:cNvSpPr>
            <p:nvPr>
              <p:custDataLst>
                <p:tags r:id="rId20"/>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PA-椭圆 54"/>
            <p:cNvSpPr>
              <a:spLocks noChangeAspect="1"/>
            </p:cNvSpPr>
            <p:nvPr>
              <p:custDataLst>
                <p:tags r:id="rId21"/>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PA-椭圆 55"/>
            <p:cNvSpPr>
              <a:spLocks noChangeAspect="1"/>
            </p:cNvSpPr>
            <p:nvPr>
              <p:custDataLst>
                <p:tags r:id="rId22"/>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PA-椭圆 56"/>
            <p:cNvSpPr>
              <a:spLocks noChangeAspect="1"/>
            </p:cNvSpPr>
            <p:nvPr>
              <p:custDataLst>
                <p:tags r:id="rId23"/>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PA-椭圆 57"/>
            <p:cNvSpPr>
              <a:spLocks noChangeAspect="1"/>
            </p:cNvSpPr>
            <p:nvPr>
              <p:custDataLst>
                <p:tags r:id="rId24"/>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PA-椭圆 58"/>
            <p:cNvSpPr>
              <a:spLocks noChangeAspect="1"/>
            </p:cNvSpPr>
            <p:nvPr>
              <p:custDataLst>
                <p:tags r:id="rId25"/>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PA-椭圆 59"/>
            <p:cNvSpPr>
              <a:spLocks noChangeAspect="1"/>
            </p:cNvSpPr>
            <p:nvPr>
              <p:custDataLst>
                <p:tags r:id="rId26"/>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PA-椭圆 60"/>
            <p:cNvSpPr>
              <a:spLocks noChangeAspect="1"/>
            </p:cNvSpPr>
            <p:nvPr>
              <p:custDataLst>
                <p:tags r:id="rId27"/>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PA-椭圆 61"/>
            <p:cNvSpPr>
              <a:spLocks noChangeAspect="1"/>
            </p:cNvSpPr>
            <p:nvPr>
              <p:custDataLst>
                <p:tags r:id="rId28"/>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PA-椭圆 62"/>
            <p:cNvSpPr>
              <a:spLocks noChangeAspect="1"/>
            </p:cNvSpPr>
            <p:nvPr>
              <p:custDataLst>
                <p:tags r:id="rId29"/>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PA-椭圆 63"/>
            <p:cNvSpPr>
              <a:spLocks noChangeAspect="1"/>
            </p:cNvSpPr>
            <p:nvPr>
              <p:custDataLst>
                <p:tags r:id="rId30"/>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PA-椭圆 64"/>
            <p:cNvSpPr>
              <a:spLocks noChangeAspect="1"/>
            </p:cNvSpPr>
            <p:nvPr>
              <p:custDataLst>
                <p:tags r:id="rId31"/>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PA-椭圆 65"/>
            <p:cNvSpPr>
              <a:spLocks noChangeAspect="1"/>
            </p:cNvSpPr>
            <p:nvPr>
              <p:custDataLst>
                <p:tags r:id="rId32"/>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PA-椭圆 66"/>
            <p:cNvSpPr>
              <a:spLocks noChangeAspect="1"/>
            </p:cNvSpPr>
            <p:nvPr>
              <p:custDataLst>
                <p:tags r:id="rId33"/>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PA-椭圆 67"/>
            <p:cNvSpPr>
              <a:spLocks noChangeAspect="1"/>
            </p:cNvSpPr>
            <p:nvPr>
              <p:custDataLst>
                <p:tags r:id="rId34"/>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PA-椭圆 68"/>
            <p:cNvSpPr>
              <a:spLocks noChangeAspect="1"/>
            </p:cNvSpPr>
            <p:nvPr>
              <p:custDataLst>
                <p:tags r:id="rId35"/>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PA-椭圆 69"/>
            <p:cNvSpPr>
              <a:spLocks noChangeAspect="1"/>
            </p:cNvSpPr>
            <p:nvPr>
              <p:custDataLst>
                <p:tags r:id="rId36"/>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PA-椭圆 70"/>
            <p:cNvSpPr>
              <a:spLocks noChangeAspect="1"/>
            </p:cNvSpPr>
            <p:nvPr>
              <p:custDataLst>
                <p:tags r:id="rId37"/>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PA-椭圆 71"/>
            <p:cNvSpPr>
              <a:spLocks noChangeAspect="1"/>
            </p:cNvSpPr>
            <p:nvPr>
              <p:custDataLst>
                <p:tags r:id="rId38"/>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3" name="PA-椭圆 82"/>
          <p:cNvSpPr/>
          <p:nvPr>
            <p:custDataLst>
              <p:tags r:id="rId2"/>
            </p:custDataLst>
          </p:nvPr>
        </p:nvSpPr>
        <p:spPr>
          <a:xfrm>
            <a:off x="4449988" y="1494869"/>
            <a:ext cx="3292024" cy="3292024"/>
          </a:xfrm>
          <a:prstGeom prst="ellipse">
            <a:avLst/>
          </a:prstGeom>
          <a:solidFill>
            <a:schemeClr val="bg1"/>
          </a:solidFill>
          <a:ln w="254000">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sp>
        <p:nvSpPr>
          <p:cNvPr id="89" name="PA-文本框 88"/>
          <p:cNvSpPr txBox="1"/>
          <p:nvPr>
            <p:custDataLst>
              <p:tags r:id="rId3"/>
            </p:custDataLst>
          </p:nvPr>
        </p:nvSpPr>
        <p:spPr>
          <a:xfrm>
            <a:off x="5415870" y="1987532"/>
            <a:ext cx="1360260" cy="114213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04</a:t>
            </a:r>
            <a:endParaRPr lang="zh-CN" altLang="en-US"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86" name="PA-文本框 85"/>
          <p:cNvSpPr txBox="1"/>
          <p:nvPr>
            <p:custDataLst>
              <p:tags r:id="rId4"/>
            </p:custDataLst>
          </p:nvPr>
        </p:nvSpPr>
        <p:spPr>
          <a:xfrm>
            <a:off x="4616450" y="2959735"/>
            <a:ext cx="2997835" cy="92202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dist"/>
            <a:r>
              <a:rPr lang="zh-CN" altLang="en-US" sz="54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读后感悟</a:t>
            </a:r>
          </a:p>
        </p:txBody>
      </p:sp>
      <p:sp>
        <p:nvSpPr>
          <p:cNvPr id="87" name="PA-文本框 26"/>
          <p:cNvSpPr txBox="1"/>
          <p:nvPr>
            <p:custDataLst>
              <p:tags r:id="rId5"/>
            </p:custDataLst>
          </p:nvPr>
        </p:nvSpPr>
        <p:spPr>
          <a:xfrm>
            <a:off x="4922520" y="3910728"/>
            <a:ext cx="2346960" cy="246221"/>
          </a:xfrm>
          <a:prstGeom prst="rect">
            <a:avLst/>
          </a:prstGeom>
          <a:noFill/>
        </p:spPr>
        <p:txBody>
          <a:bodyPr wrap="square" rtlCol="0">
            <a:spAutoFit/>
          </a:bodyPr>
          <a:lstStyle/>
          <a:p>
            <a:pPr algn="dist"/>
            <a:r>
              <a:rPr lang="en-US" altLang="zh-CN" sz="1000" dirty="0">
                <a:solidFill>
                  <a:schemeClr val="tx1">
                    <a:lumMod val="95000"/>
                    <a:lumOff val="5000"/>
                  </a:schemeClr>
                </a:solidFill>
                <a:latin typeface="方正细谭黑简体" panose="02000000000000000000" pitchFamily="2" charset="-122"/>
                <a:ea typeface="方正细谭黑简体" panose="02000000000000000000" pitchFamily="2" charset="-122"/>
                <a:cs typeface="+mn-ea"/>
                <a:sym typeface="+mn-lt"/>
              </a:rPr>
              <a:t>LOREM IPSUM DOLOR SIT </a:t>
            </a:r>
            <a:r>
              <a:rPr lang="en-US" altLang="zh-CN" sz="1000" dirty="0">
                <a:solidFill>
                  <a:schemeClr val="tx1">
                    <a:lumMod val="65000"/>
                    <a:lumOff val="35000"/>
                  </a:schemeClr>
                </a:solidFill>
                <a:latin typeface="方正细谭黑简体" panose="02000000000000000000" pitchFamily="2" charset="-122"/>
                <a:ea typeface="方正细谭黑简体" panose="02000000000000000000" pitchFamily="2" charset="-122"/>
                <a:cs typeface="+mn-ea"/>
                <a:sym typeface="+mn-lt"/>
              </a:rPr>
              <a:t>AMET</a:t>
            </a:r>
          </a:p>
        </p:txBody>
      </p:sp>
      <p:grpSp>
        <p:nvGrpSpPr>
          <p:cNvPr id="39" name="PA-组合 38"/>
          <p:cNvGrpSpPr/>
          <p:nvPr>
            <p:custDataLst>
              <p:tags r:id="rId6"/>
            </p:custDataLst>
          </p:nvPr>
        </p:nvGrpSpPr>
        <p:grpSpPr>
          <a:xfrm rot="10800000">
            <a:off x="1935362" y="4487287"/>
            <a:ext cx="775459" cy="550888"/>
            <a:chOff x="10361430" y="5793303"/>
            <a:chExt cx="946042" cy="672070"/>
          </a:xfrm>
        </p:grpSpPr>
        <p:sp>
          <p:nvSpPr>
            <p:cNvPr id="36" name="PA-椭圆 35"/>
            <p:cNvSpPr/>
            <p:nvPr>
              <p:custDataLst>
                <p:tags r:id="rId7"/>
              </p:custDataLst>
            </p:nvPr>
          </p:nvSpPr>
          <p:spPr>
            <a:xfrm>
              <a:off x="10635402" y="5793303"/>
              <a:ext cx="672070" cy="672070"/>
            </a:xfrm>
            <a:prstGeom prst="ellipse">
              <a:avLst/>
            </a:prstGeom>
            <a:gradFill>
              <a:gsLst>
                <a:gs pos="82000">
                  <a:srgbClr val="3366FF"/>
                </a:gs>
                <a:gs pos="22000">
                  <a:srgbClr val="3366FF">
                    <a:alpha val="4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PA-椭圆 36"/>
            <p:cNvSpPr/>
            <p:nvPr>
              <p:custDataLst>
                <p:tags r:id="rId8"/>
              </p:custDataLst>
            </p:nvPr>
          </p:nvSpPr>
          <p:spPr>
            <a:xfrm>
              <a:off x="10361430" y="5888313"/>
              <a:ext cx="482050" cy="482050"/>
            </a:xfrm>
            <a:prstGeom prst="ellipse">
              <a:avLst/>
            </a:prstGeom>
            <a:gradFill>
              <a:gsLst>
                <a:gs pos="82000">
                  <a:srgbClr val="3366FF">
                    <a:alpha val="60000"/>
                  </a:srgbClr>
                </a:gs>
                <a:gs pos="22000">
                  <a:srgbClr val="3366FF">
                    <a:alpha val="31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14:presetBounceEnd="38000">
                                      <p:stCondLst>
                                        <p:cond delay="0"/>
                                      </p:stCondLst>
                                      <p:childTnLst>
                                        <p:set>
                                          <p:cBhvr>
                                            <p:cTn id="6" dur="1" fill="hold">
                                              <p:stCondLst>
                                                <p:cond delay="0"/>
                                              </p:stCondLst>
                                            </p:cTn>
                                            <p:tgtEl>
                                              <p:spTgt spid="42"/>
                                            </p:tgtEl>
                                            <p:attrNameLst>
                                              <p:attrName>style.visibility</p:attrName>
                                            </p:attrNameLst>
                                          </p:cBhvr>
                                          <p:to>
                                            <p:strVal val="visible"/>
                                          </p:to>
                                        </p:set>
                                        <p:anim to="" calcmode="lin" valueType="num" p14:bounceEnd="38000">
                                          <p:cBhvr>
                                            <p:cTn id="7"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83"/>
                                            </p:tgtEl>
                                            <p:attrNameLst>
                                              <p:attrName>style.visibility</p:attrName>
                                            </p:attrNameLst>
                                          </p:cBhvr>
                                          <p:to>
                                            <p:strVal val="visible"/>
                                          </p:to>
                                        </p:set>
                                        <p:anim to="" calcmode="lin" valueType="num" p14:bounceEnd="38000">
                                          <p:cBhvr>
                                            <p:cTn id="11"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89"/>
                                            </p:tgtEl>
                                            <p:attrNameLst>
                                              <p:attrName>style.visibility</p:attrName>
                                            </p:attrNameLst>
                                          </p:cBhvr>
                                          <p:to>
                                            <p:strVal val="visible"/>
                                          </p:to>
                                        </p:set>
                                        <p:anim to="" calcmode="lin" valueType="num" p14:bounceEnd="38000">
                                          <p:cBhvr>
                                            <p:cTn id="15"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86"/>
                                            </p:tgtEl>
                                            <p:attrNameLst>
                                              <p:attrName>style.visibility</p:attrName>
                                            </p:attrNameLst>
                                          </p:cBhvr>
                                          <p:to>
                                            <p:strVal val="visible"/>
                                          </p:to>
                                        </p:set>
                                        <p:anim to="" calcmode="lin" valueType="num" p14:bounceEnd="38000">
                                          <p:cBhvr>
                                            <p:cTn id="19"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87"/>
                                            </p:tgtEl>
                                            <p:attrNameLst>
                                              <p:attrName>style.visibility</p:attrName>
                                            </p:attrNameLst>
                                          </p:cBhvr>
                                          <p:to>
                                            <p:strVal val="visible"/>
                                          </p:to>
                                        </p:set>
                                        <p:anim to="" calcmode="lin" valueType="num" p14:bounceEnd="38000">
                                          <p:cBhvr>
                                            <p:cTn id="23" dur="2000" fill="hold">
                                              <p:stCondLst>
                                                <p:cond delay="0"/>
                                              </p:stCondLst>
                                            </p:cTn>
                                            <p:tgtEl>
                                              <p:spTgt spid="8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8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14:presetBounceEnd="38000">
                                      <p:stCondLst>
                                        <p:cond delay="0"/>
                                      </p:stCondLst>
                                      <p:childTnLst>
                                        <p:set>
                                          <p:cBhvr>
                                            <p:cTn id="26" dur="1" fill="hold">
                                              <p:stCondLst>
                                                <p:cond delay="0"/>
                                              </p:stCondLst>
                                            </p:cTn>
                                            <p:tgtEl>
                                              <p:spTgt spid="39"/>
                                            </p:tgtEl>
                                            <p:attrNameLst>
                                              <p:attrName>style.visibility</p:attrName>
                                            </p:attrNameLst>
                                          </p:cBhvr>
                                          <p:to>
                                            <p:strVal val="visible"/>
                                          </p:to>
                                        </p:set>
                                        <p:anim to="" calcmode="lin" valueType="num" p14:bounceEnd="38000">
                                          <p:cBhvr>
                                            <p:cTn id="27" dur="2000" fill="hold">
                                              <p:stCondLst>
                                                <p:cond delay="0"/>
                                              </p:stCondLst>
                                            </p:cTn>
                                            <p:tgtEl>
                                              <p:spTgt spid="3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3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8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to="" calcmode="lin" valueType="num">
                                          <p:cBhvr>
                                            <p:cTn id="7"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to="" calcmode="lin" valueType="num">
                                          <p:cBhvr>
                                            <p:cTn id="11"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to="" calcmode="lin" valueType="num">
                                          <p:cBhvr>
                                            <p:cTn id="15"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anim to="" calcmode="lin" valueType="num">
                                          <p:cBhvr>
                                            <p:cTn id="19"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anim to="" calcmode="lin" valueType="num">
                                          <p:cBhvr>
                                            <p:cTn id="23" dur="2000" fill="hold">
                                              <p:stCondLst>
                                                <p:cond delay="0"/>
                                              </p:stCondLst>
                                            </p:cTn>
                                            <p:tgtEl>
                                              <p:spTgt spid="8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8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anim to="" calcmode="lin" valueType="num">
                                          <p:cBhvr>
                                            <p:cTn id="27" dur="2000" fill="hold">
                                              <p:stCondLst>
                                                <p:cond delay="0"/>
                                              </p:stCondLst>
                                            </p:cTn>
                                            <p:tgtEl>
                                              <p:spTgt spid="3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3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87"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72C7231-A856-404C-AA0A-EEAB203AF46B}"/>
              </a:ext>
            </a:extLst>
          </p:cNvPr>
          <p:cNvSpPr txBox="1"/>
          <p:nvPr/>
        </p:nvSpPr>
        <p:spPr>
          <a:xfrm>
            <a:off x="869244" y="1017952"/>
            <a:ext cx="10001956" cy="5509200"/>
          </a:xfrm>
          <a:prstGeom prst="rect">
            <a:avLst/>
          </a:prstGeom>
          <a:noFill/>
        </p:spPr>
        <p:txBody>
          <a:bodyPr wrap="square">
            <a:spAutoFit/>
          </a:bodyPr>
          <a:lstStyle/>
          <a:p>
            <a:r>
              <a:rPr lang="zh-CN" altLang="en-US" sz="3200" i="0" dirty="0">
                <a:solidFill>
                  <a:srgbClr val="222222"/>
                </a:solidFill>
                <a:effectLst/>
                <a:latin typeface="方正FW欢乐体 简" panose="02000500000000000000" pitchFamily="2" charset="-122"/>
                <a:ea typeface="方正FW欢乐体 简" panose="02000500000000000000" pitchFamily="2" charset="-122"/>
              </a:rPr>
              <a:t>哲学所要解决的都是还没有科学方法可以证明的问题</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诸如善与恶、美与丑、生与死、秩序与自由等。我认为哲学不是科学，因为它没有什么精确的公式来计算、来衡量。哲学是对未知事物或不确切认识的事物的假设性解释，是追求真理的开路先锋。在我们的这个世界，仅有科学而无哲学，仅有事实而无洞察力和价值观，是不能使我们免于浩劫和绝望的。科学给予我们知识，然而只有哲学才给予我们智慧。 心里面想的还有很多，但不知道怎么来更加明白的表达，也许只有我们自己亲身读了此书后才能和我一样感受到</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苏菲的世界</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带给我们的震撼</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endParaRPr lang="zh-CN" altLang="en-US" sz="3200" dirty="0">
              <a:latin typeface="方正FW欢乐体 简" panose="02000500000000000000" pitchFamily="2" charset="-122"/>
              <a:ea typeface="方正FW欢乐体 简" panose="02000500000000000000" pitchFamily="2" charset="-122"/>
            </a:endParaRPr>
          </a:p>
        </p:txBody>
      </p:sp>
      <p:sp>
        <p:nvSpPr>
          <p:cNvPr id="5" name="矩形 4">
            <a:extLst>
              <a:ext uri="{FF2B5EF4-FFF2-40B4-BE49-F238E27FC236}">
                <a16:creationId xmlns:a16="http://schemas.microsoft.com/office/drawing/2014/main" id="{64DE8E44-6243-46E3-BEC3-E1F1231F3DD8}"/>
              </a:ext>
            </a:extLst>
          </p:cNvPr>
          <p:cNvSpPr/>
          <p:nvPr/>
        </p:nvSpPr>
        <p:spPr>
          <a:xfrm>
            <a:off x="0" y="1"/>
            <a:ext cx="7123289" cy="564444"/>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PA-矩形 71"/>
          <p:cNvSpPr>
            <a:spLocks noChangeArrowheads="1"/>
          </p:cNvSpPr>
          <p:nvPr>
            <p:custDataLst>
              <p:tags r:id="rId1"/>
            </p:custDataLst>
          </p:nvPr>
        </p:nvSpPr>
        <p:spPr bwMode="auto">
          <a:xfrm>
            <a:off x="177920" y="112888"/>
            <a:ext cx="2870080" cy="649188"/>
          </a:xfrm>
          <a:prstGeom prst="roundRect">
            <a:avLst>
              <a:gd name="adj" fmla="val 50000"/>
            </a:avLst>
          </a:prstGeom>
          <a:gradFill>
            <a:gsLst>
              <a:gs pos="0">
                <a:srgbClr val="FC3100"/>
              </a:gs>
              <a:gs pos="100000">
                <a:srgbClr val="3366FF"/>
              </a:gs>
            </a:gsLst>
            <a:lin ang="2700000" scaled="0"/>
          </a:gradFill>
          <a:ln>
            <a:noFill/>
          </a:ln>
        </p:spPr>
        <p:txBody>
          <a:bodyPr wrap="square" lIns="0" rIns="0">
            <a:spAutoFit/>
          </a:bodyPr>
          <a:lstStyle/>
          <a:p>
            <a:pPr lvl="0" algn="ctr">
              <a:defRPr/>
            </a:pPr>
            <a:r>
              <a:rPr lang="zh-CN" altLang="en-US" sz="2400" dirty="0">
                <a:solidFill>
                  <a:schemeClr val="bg1"/>
                </a:solidFill>
                <a:cs typeface="+mn-ea"/>
                <a:sym typeface="+mn-lt"/>
              </a:rPr>
              <a:t>读后感悟</a:t>
            </a:r>
          </a:p>
        </p:txBody>
      </p:sp>
    </p:spTree>
    <p:extLst>
      <p:ext uri="{BB962C8B-B14F-4D97-AF65-F5344CB8AC3E}">
        <p14:creationId xmlns:p14="http://schemas.microsoft.com/office/powerpoint/2010/main" val="30624436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D68DD46-F2E3-4E7A-8C08-579DAB293FA7}"/>
              </a:ext>
            </a:extLst>
          </p:cNvPr>
          <p:cNvSpPr txBox="1"/>
          <p:nvPr/>
        </p:nvSpPr>
        <p:spPr>
          <a:xfrm>
            <a:off x="722489" y="2459504"/>
            <a:ext cx="11063110" cy="1938992"/>
          </a:xfrm>
          <a:prstGeom prst="rect">
            <a:avLst/>
          </a:prstGeom>
          <a:noFill/>
        </p:spPr>
        <p:txBody>
          <a:bodyPr wrap="square">
            <a:spAutoFit/>
          </a:bodyPr>
          <a:lstStyle/>
          <a:p>
            <a:pPr algn="ctr"/>
            <a:r>
              <a:rPr lang="zh-CN" altLang="en-US" sz="6000" b="1" i="0" dirty="0">
                <a:solidFill>
                  <a:srgbClr val="111111"/>
                </a:solidFill>
                <a:effectLst/>
                <a:latin typeface="方正静蕾简体" panose="02000000000000000000" pitchFamily="2" charset="-122"/>
                <a:ea typeface="方正静蕾简体" panose="02000000000000000000" pitchFamily="2" charset="-122"/>
              </a:rPr>
              <a:t>一个真正的哲学家永远不能放弃。我们也绝不能停止探索。</a:t>
            </a:r>
            <a:endParaRPr lang="zh-CN" altLang="en-US" sz="6000" b="1" dirty="0">
              <a:latin typeface="方正静蕾简体" panose="02000000000000000000" pitchFamily="2" charset="-122"/>
              <a:ea typeface="方正静蕾简体" panose="02000000000000000000" pitchFamily="2" charset="-122"/>
            </a:endParaRPr>
          </a:p>
        </p:txBody>
      </p:sp>
    </p:spTree>
    <p:extLst>
      <p:ext uri="{BB962C8B-B14F-4D97-AF65-F5344CB8AC3E}">
        <p14:creationId xmlns:p14="http://schemas.microsoft.com/office/powerpoint/2010/main" val="296442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PA-组合 41"/>
          <p:cNvGrpSpPr/>
          <p:nvPr>
            <p:custDataLst>
              <p:tags r:id="rId1"/>
            </p:custDataLst>
          </p:nvPr>
        </p:nvGrpSpPr>
        <p:grpSpPr>
          <a:xfrm rot="5400000">
            <a:off x="10604703" y="4598786"/>
            <a:ext cx="210960" cy="1179530"/>
            <a:chOff x="990600" y="1535113"/>
            <a:chExt cx="210960" cy="1179530"/>
          </a:xfrm>
        </p:grpSpPr>
        <p:sp>
          <p:nvSpPr>
            <p:cNvPr id="43" name="PA-椭圆 42"/>
            <p:cNvSpPr>
              <a:spLocks noChangeAspect="1"/>
            </p:cNvSpPr>
            <p:nvPr>
              <p:custDataLst>
                <p:tags r:id="rId8"/>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PA-椭圆 43"/>
            <p:cNvSpPr>
              <a:spLocks noChangeAspect="1"/>
            </p:cNvSpPr>
            <p:nvPr>
              <p:custDataLst>
                <p:tags r:id="rId9"/>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PA-椭圆 44"/>
            <p:cNvSpPr>
              <a:spLocks noChangeAspect="1"/>
            </p:cNvSpPr>
            <p:nvPr>
              <p:custDataLst>
                <p:tags r:id="rId10"/>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PA-椭圆 45"/>
            <p:cNvSpPr>
              <a:spLocks noChangeAspect="1"/>
            </p:cNvSpPr>
            <p:nvPr>
              <p:custDataLst>
                <p:tags r:id="rId11"/>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PA-椭圆 46"/>
            <p:cNvSpPr>
              <a:spLocks noChangeAspect="1"/>
            </p:cNvSpPr>
            <p:nvPr>
              <p:custDataLst>
                <p:tags r:id="rId12"/>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PA-椭圆 47"/>
            <p:cNvSpPr>
              <a:spLocks noChangeAspect="1"/>
            </p:cNvSpPr>
            <p:nvPr>
              <p:custDataLst>
                <p:tags r:id="rId13"/>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PA-椭圆 48"/>
            <p:cNvSpPr>
              <a:spLocks noChangeAspect="1"/>
            </p:cNvSpPr>
            <p:nvPr>
              <p:custDataLst>
                <p:tags r:id="rId14"/>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PA-椭圆 49"/>
            <p:cNvSpPr>
              <a:spLocks noChangeAspect="1"/>
            </p:cNvSpPr>
            <p:nvPr>
              <p:custDataLst>
                <p:tags r:id="rId15"/>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PA-椭圆 50"/>
            <p:cNvSpPr>
              <a:spLocks noChangeAspect="1"/>
            </p:cNvSpPr>
            <p:nvPr>
              <p:custDataLst>
                <p:tags r:id="rId16"/>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PA-椭圆 51"/>
            <p:cNvSpPr>
              <a:spLocks noChangeAspect="1"/>
            </p:cNvSpPr>
            <p:nvPr>
              <p:custDataLst>
                <p:tags r:id="rId17"/>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PA-椭圆 52"/>
            <p:cNvSpPr>
              <a:spLocks noChangeAspect="1"/>
            </p:cNvSpPr>
            <p:nvPr>
              <p:custDataLst>
                <p:tags r:id="rId18"/>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PA-椭圆 53"/>
            <p:cNvSpPr>
              <a:spLocks noChangeAspect="1"/>
            </p:cNvSpPr>
            <p:nvPr>
              <p:custDataLst>
                <p:tags r:id="rId19"/>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PA-椭圆 54"/>
            <p:cNvSpPr>
              <a:spLocks noChangeAspect="1"/>
            </p:cNvSpPr>
            <p:nvPr>
              <p:custDataLst>
                <p:tags r:id="rId20"/>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PA-椭圆 55"/>
            <p:cNvSpPr>
              <a:spLocks noChangeAspect="1"/>
            </p:cNvSpPr>
            <p:nvPr>
              <p:custDataLst>
                <p:tags r:id="rId21"/>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PA-椭圆 56"/>
            <p:cNvSpPr>
              <a:spLocks noChangeAspect="1"/>
            </p:cNvSpPr>
            <p:nvPr>
              <p:custDataLst>
                <p:tags r:id="rId22"/>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PA-椭圆 57"/>
            <p:cNvSpPr>
              <a:spLocks noChangeAspect="1"/>
            </p:cNvSpPr>
            <p:nvPr>
              <p:custDataLst>
                <p:tags r:id="rId23"/>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PA-椭圆 58"/>
            <p:cNvSpPr>
              <a:spLocks noChangeAspect="1"/>
            </p:cNvSpPr>
            <p:nvPr>
              <p:custDataLst>
                <p:tags r:id="rId24"/>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PA-椭圆 59"/>
            <p:cNvSpPr>
              <a:spLocks noChangeAspect="1"/>
            </p:cNvSpPr>
            <p:nvPr>
              <p:custDataLst>
                <p:tags r:id="rId25"/>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PA-椭圆 60"/>
            <p:cNvSpPr>
              <a:spLocks noChangeAspect="1"/>
            </p:cNvSpPr>
            <p:nvPr>
              <p:custDataLst>
                <p:tags r:id="rId26"/>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PA-椭圆 61"/>
            <p:cNvSpPr>
              <a:spLocks noChangeAspect="1"/>
            </p:cNvSpPr>
            <p:nvPr>
              <p:custDataLst>
                <p:tags r:id="rId27"/>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PA-椭圆 62"/>
            <p:cNvSpPr>
              <a:spLocks noChangeAspect="1"/>
            </p:cNvSpPr>
            <p:nvPr>
              <p:custDataLst>
                <p:tags r:id="rId28"/>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PA-椭圆 63"/>
            <p:cNvSpPr>
              <a:spLocks noChangeAspect="1"/>
            </p:cNvSpPr>
            <p:nvPr>
              <p:custDataLst>
                <p:tags r:id="rId29"/>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PA-椭圆 64"/>
            <p:cNvSpPr>
              <a:spLocks noChangeAspect="1"/>
            </p:cNvSpPr>
            <p:nvPr>
              <p:custDataLst>
                <p:tags r:id="rId30"/>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PA-椭圆 65"/>
            <p:cNvSpPr>
              <a:spLocks noChangeAspect="1"/>
            </p:cNvSpPr>
            <p:nvPr>
              <p:custDataLst>
                <p:tags r:id="rId31"/>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PA-椭圆 66"/>
            <p:cNvSpPr>
              <a:spLocks noChangeAspect="1"/>
            </p:cNvSpPr>
            <p:nvPr>
              <p:custDataLst>
                <p:tags r:id="rId32"/>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PA-椭圆 67"/>
            <p:cNvSpPr>
              <a:spLocks noChangeAspect="1"/>
            </p:cNvSpPr>
            <p:nvPr>
              <p:custDataLst>
                <p:tags r:id="rId33"/>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PA-椭圆 68"/>
            <p:cNvSpPr>
              <a:spLocks noChangeAspect="1"/>
            </p:cNvSpPr>
            <p:nvPr>
              <p:custDataLst>
                <p:tags r:id="rId34"/>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PA-椭圆 69"/>
            <p:cNvSpPr>
              <a:spLocks noChangeAspect="1"/>
            </p:cNvSpPr>
            <p:nvPr>
              <p:custDataLst>
                <p:tags r:id="rId35"/>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PA-椭圆 70"/>
            <p:cNvSpPr>
              <a:spLocks noChangeAspect="1"/>
            </p:cNvSpPr>
            <p:nvPr>
              <p:custDataLst>
                <p:tags r:id="rId36"/>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PA-椭圆 71"/>
            <p:cNvSpPr>
              <a:spLocks noChangeAspect="1"/>
            </p:cNvSpPr>
            <p:nvPr>
              <p:custDataLst>
                <p:tags r:id="rId37"/>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5" name="PA-L-Shape 74"/>
          <p:cNvSpPr/>
          <p:nvPr>
            <p:custDataLst>
              <p:tags r:id="rId2"/>
            </p:custDataLst>
          </p:nvPr>
        </p:nvSpPr>
        <p:spPr>
          <a:xfrm>
            <a:off x="1957325" y="4129994"/>
            <a:ext cx="474714" cy="474714"/>
          </a:xfrm>
          <a:prstGeom prst="corner">
            <a:avLst>
              <a:gd name="adj1" fmla="val 13405"/>
              <a:gd name="adj2" fmla="val 13935"/>
            </a:avLst>
          </a:prstGeom>
          <a:gradFill>
            <a:gsLst>
              <a:gs pos="100000">
                <a:srgbClr val="FC3100"/>
              </a:gs>
              <a:gs pos="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PA-L-Shape 75"/>
          <p:cNvSpPr/>
          <p:nvPr>
            <p:custDataLst>
              <p:tags r:id="rId3"/>
            </p:custDataLst>
          </p:nvPr>
        </p:nvSpPr>
        <p:spPr>
          <a:xfrm flipH="1" flipV="1">
            <a:off x="9519779" y="1868579"/>
            <a:ext cx="474714" cy="474714"/>
          </a:xfrm>
          <a:prstGeom prst="corner">
            <a:avLst>
              <a:gd name="adj1" fmla="val 13405"/>
              <a:gd name="adj2" fmla="val 13935"/>
            </a:avLst>
          </a:prstGeom>
          <a:gradFill>
            <a:gsLst>
              <a:gs pos="100000">
                <a:srgbClr val="FC3100"/>
              </a:gs>
              <a:gs pos="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PA-文本框 76"/>
          <p:cNvSpPr txBox="1"/>
          <p:nvPr>
            <p:custDataLst>
              <p:tags r:id="rId4"/>
            </p:custDataLst>
          </p:nvPr>
        </p:nvSpPr>
        <p:spPr>
          <a:xfrm>
            <a:off x="2640301" y="2677352"/>
            <a:ext cx="6821648" cy="1107996"/>
          </a:xfrm>
          <a:prstGeom prst="rect">
            <a:avLst/>
          </a:prstGeom>
          <a:noFill/>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600" i="0" u="none" strike="noStrike" kern="1200" cap="none" spc="0" normalizeH="0" baseline="0" noProof="0" dirty="0">
                <a:ln>
                  <a:noFill/>
                </a:ln>
                <a:gradFill>
                  <a:gsLst>
                    <a:gs pos="0">
                      <a:srgbClr val="FC3100"/>
                    </a:gs>
                    <a:gs pos="100000">
                      <a:srgbClr val="3366FF"/>
                    </a:gs>
                  </a:gsLst>
                  <a:lin ang="5400000" scaled="0"/>
                </a:gradFill>
                <a:uLnTx/>
                <a:uFillTx/>
                <a:latin typeface="方正细谭黑简体" panose="02000000000000000000" pitchFamily="2" charset="-122"/>
                <a:ea typeface="方正细谭黑简体" panose="02000000000000000000" pitchFamily="2" charset="-122"/>
                <a:cs typeface="+mn-ea"/>
                <a:sym typeface="+mn-lt"/>
              </a:rPr>
              <a:t>谢谢观看！</a:t>
            </a:r>
            <a:endParaRPr kumimoji="0" lang="zh-CN" altLang="en-US" sz="6600" i="0" u="none" strike="noStrike" kern="1200" cap="none" spc="0" normalizeH="0" baseline="0" noProof="0" dirty="0">
              <a:ln>
                <a:noFill/>
              </a:ln>
              <a:solidFill>
                <a:schemeClr val="tx1">
                  <a:lumMod val="75000"/>
                  <a:lumOff val="25000"/>
                </a:schemeClr>
              </a:solidFill>
              <a:uLnTx/>
              <a:uFillTx/>
              <a:latin typeface="方正细谭黑简体" panose="02000000000000000000" pitchFamily="2" charset="-122"/>
              <a:ea typeface="方正细谭黑简体" panose="02000000000000000000" pitchFamily="2" charset="-122"/>
              <a:cs typeface="+mn-ea"/>
              <a:sym typeface="+mn-lt"/>
            </a:endParaRPr>
          </a:p>
        </p:txBody>
      </p:sp>
      <p:sp>
        <p:nvSpPr>
          <p:cNvPr id="78" name="PA-圆角矩形 77"/>
          <p:cNvSpPr/>
          <p:nvPr>
            <p:custDataLst>
              <p:tags r:id="rId5"/>
            </p:custDataLst>
          </p:nvPr>
        </p:nvSpPr>
        <p:spPr>
          <a:xfrm>
            <a:off x="4983913" y="4501956"/>
            <a:ext cx="2224174" cy="382239"/>
          </a:xfrm>
          <a:prstGeom prst="roundRect">
            <a:avLst>
              <a:gd name="adj" fmla="val 50000"/>
            </a:avLst>
          </a:prstGeom>
          <a:noFill/>
          <a:ln>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lumMod val="75000"/>
                    <a:lumOff val="25000"/>
                  </a:schemeClr>
                </a:solidFill>
                <a:cs typeface="+mn-ea"/>
                <a:sym typeface="+mn-lt"/>
              </a:rPr>
              <a:t>汇报人：周祺政</a:t>
            </a:r>
            <a:r>
              <a:rPr lang="en-US" altLang="zh-CN" sz="1600" dirty="0">
                <a:solidFill>
                  <a:schemeClr val="tx1">
                    <a:lumMod val="75000"/>
                    <a:lumOff val="25000"/>
                  </a:schemeClr>
                </a:solidFill>
                <a:cs typeface="+mn-ea"/>
                <a:sym typeface="+mn-lt"/>
              </a:rPr>
              <a:t>bs</a:t>
            </a:r>
            <a:endParaRPr lang="zh-CN" altLang="en-US" sz="1600" dirty="0">
              <a:solidFill>
                <a:schemeClr val="tx1">
                  <a:lumMod val="75000"/>
                  <a:lumOff val="25000"/>
                </a:schemeClr>
              </a:solidFill>
              <a:cs typeface="+mn-ea"/>
              <a:sym typeface="+mn-lt"/>
            </a:endParaRPr>
          </a:p>
        </p:txBody>
      </p:sp>
      <p:sp>
        <p:nvSpPr>
          <p:cNvPr id="82" name="PA-椭圆 81"/>
          <p:cNvSpPr/>
          <p:nvPr>
            <p:custDataLst>
              <p:tags r:id="rId6"/>
            </p:custDataLst>
          </p:nvPr>
        </p:nvSpPr>
        <p:spPr>
          <a:xfrm>
            <a:off x="5345635" y="576234"/>
            <a:ext cx="1425240" cy="1425240"/>
          </a:xfrm>
          <a:prstGeom prst="ellipse">
            <a:avLst/>
          </a:prstGeom>
          <a:gradFill>
            <a:gsLst>
              <a:gs pos="100000">
                <a:srgbClr val="FC3100"/>
              </a:gs>
              <a:gs pos="27000">
                <a:srgbClr val="3366FF"/>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cs typeface="+mn-ea"/>
              <a:sym typeface="+mn-lt"/>
            </a:endParaRPr>
          </a:p>
        </p:txBody>
      </p:sp>
      <p:sp>
        <p:nvSpPr>
          <p:cNvPr id="81" name="PA-圆角矩形 80"/>
          <p:cNvSpPr/>
          <p:nvPr>
            <p:custDataLst>
              <p:tags r:id="rId7"/>
            </p:custDataLst>
          </p:nvPr>
        </p:nvSpPr>
        <p:spPr>
          <a:xfrm>
            <a:off x="4908423" y="978358"/>
            <a:ext cx="2299664" cy="620992"/>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方正细谭黑简体" panose="02000000000000000000" pitchFamily="2" charset="-122"/>
                <a:ea typeface="方正细谭黑简体" panose="02000000000000000000" pitchFamily="2" charset="-122"/>
                <a:cs typeface="+mn-ea"/>
                <a:sym typeface="+mn-lt"/>
              </a:rPr>
              <a:t>2020</a:t>
            </a:r>
            <a:endParaRPr lang="zh-CN" altLang="en-US" sz="3200" dirty="0">
              <a:solidFill>
                <a:schemeClr val="bg1"/>
              </a:solidFill>
              <a:latin typeface="方正细谭黑简体" panose="02000000000000000000" pitchFamily="2" charset="-122"/>
              <a:ea typeface="方正细谭黑简体" panose="02000000000000000000"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14:presetBounceEnd="38000">
                                      <p:stCondLst>
                                        <p:cond delay="0"/>
                                      </p:stCondLst>
                                      <p:childTnLst>
                                        <p:set>
                                          <p:cBhvr>
                                            <p:cTn id="6" dur="1" fill="hold">
                                              <p:stCondLst>
                                                <p:cond delay="0"/>
                                              </p:stCondLst>
                                            </p:cTn>
                                            <p:tgtEl>
                                              <p:spTgt spid="42"/>
                                            </p:tgtEl>
                                            <p:attrNameLst>
                                              <p:attrName>style.visibility</p:attrName>
                                            </p:attrNameLst>
                                          </p:cBhvr>
                                          <p:to>
                                            <p:strVal val="visible"/>
                                          </p:to>
                                        </p:set>
                                        <p:anim to="" calcmode="lin" valueType="num" p14:bounceEnd="38000">
                                          <p:cBhvr>
                                            <p:cTn id="7"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75"/>
                                            </p:tgtEl>
                                            <p:attrNameLst>
                                              <p:attrName>style.visibility</p:attrName>
                                            </p:attrNameLst>
                                          </p:cBhvr>
                                          <p:to>
                                            <p:strVal val="visible"/>
                                          </p:to>
                                        </p:set>
                                        <p:anim to="" calcmode="lin" valueType="num" p14:bounceEnd="38000">
                                          <p:cBhvr>
                                            <p:cTn id="11" dur="2000" fill="hold">
                                              <p:stCondLst>
                                                <p:cond delay="0"/>
                                              </p:stCondLst>
                                            </p:cTn>
                                            <p:tgtEl>
                                              <p:spTgt spid="7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7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76"/>
                                            </p:tgtEl>
                                            <p:attrNameLst>
                                              <p:attrName>style.visibility</p:attrName>
                                            </p:attrNameLst>
                                          </p:cBhvr>
                                          <p:to>
                                            <p:strVal val="visible"/>
                                          </p:to>
                                        </p:set>
                                        <p:anim to="" calcmode="lin" valueType="num" p14:bounceEnd="38000">
                                          <p:cBhvr>
                                            <p:cTn id="15" dur="2000" fill="hold">
                                              <p:stCondLst>
                                                <p:cond delay="0"/>
                                              </p:stCondLst>
                                            </p:cTn>
                                            <p:tgtEl>
                                              <p:spTgt spid="7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7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77"/>
                                            </p:tgtEl>
                                            <p:attrNameLst>
                                              <p:attrName>style.visibility</p:attrName>
                                            </p:attrNameLst>
                                          </p:cBhvr>
                                          <p:to>
                                            <p:strVal val="visible"/>
                                          </p:to>
                                        </p:set>
                                        <p:anim to="" calcmode="lin" valueType="num" p14:bounceEnd="38000">
                                          <p:cBhvr>
                                            <p:cTn id="19" dur="2000" fill="hold">
                                              <p:stCondLst>
                                                <p:cond delay="0"/>
                                              </p:stCondLst>
                                            </p:cTn>
                                            <p:tgtEl>
                                              <p:spTgt spid="7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7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78"/>
                                            </p:tgtEl>
                                            <p:attrNameLst>
                                              <p:attrName>style.visibility</p:attrName>
                                            </p:attrNameLst>
                                          </p:cBhvr>
                                          <p:to>
                                            <p:strVal val="visible"/>
                                          </p:to>
                                        </p:set>
                                        <p:anim to="" calcmode="lin" valueType="num" p14:bounceEnd="38000">
                                          <p:cBhvr>
                                            <p:cTn id="23" dur="2000" fill="hold">
                                              <p:stCondLst>
                                                <p:cond delay="0"/>
                                              </p:stCondLst>
                                            </p:cTn>
                                            <p:tgtEl>
                                              <p:spTgt spid="7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7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14:presetBounceEnd="38000">
                                      <p:stCondLst>
                                        <p:cond delay="0"/>
                                      </p:stCondLst>
                                      <p:childTnLst>
                                        <p:set>
                                          <p:cBhvr>
                                            <p:cTn id="26" dur="1" fill="hold">
                                              <p:stCondLst>
                                                <p:cond delay="0"/>
                                              </p:stCondLst>
                                            </p:cTn>
                                            <p:tgtEl>
                                              <p:spTgt spid="82"/>
                                            </p:tgtEl>
                                            <p:attrNameLst>
                                              <p:attrName>style.visibility</p:attrName>
                                            </p:attrNameLst>
                                          </p:cBhvr>
                                          <p:to>
                                            <p:strVal val="visible"/>
                                          </p:to>
                                        </p:set>
                                        <p:anim to="" calcmode="lin" valueType="num" p14:bounceEnd="38000">
                                          <p:cBhvr>
                                            <p:cTn id="27" dur="2000" fill="hold">
                                              <p:stCondLst>
                                                <p:cond delay="0"/>
                                              </p:stCondLst>
                                            </p:cTn>
                                            <p:tgtEl>
                                              <p:spTgt spid="8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8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grpId="0" nodeType="withEffect" p14:presetBounceEnd="38000">
                                      <p:stCondLst>
                                        <p:cond delay="0"/>
                                      </p:stCondLst>
                                      <p:childTnLst>
                                        <p:set>
                                          <p:cBhvr>
                                            <p:cTn id="30" dur="1" fill="hold">
                                              <p:stCondLst>
                                                <p:cond delay="0"/>
                                              </p:stCondLst>
                                            </p:cTn>
                                            <p:tgtEl>
                                              <p:spTgt spid="81"/>
                                            </p:tgtEl>
                                            <p:attrNameLst>
                                              <p:attrName>style.visibility</p:attrName>
                                            </p:attrNameLst>
                                          </p:cBhvr>
                                          <p:to>
                                            <p:strVal val="visible"/>
                                          </p:to>
                                        </p:set>
                                        <p:anim to="" calcmode="lin" valueType="num" p14:bounceEnd="38000">
                                          <p:cBhvr>
                                            <p:cTn id="31" dur="2000" fill="hold">
                                              <p:stCondLst>
                                                <p:cond delay="0"/>
                                              </p:stCondLst>
                                            </p:cTn>
                                            <p:tgtEl>
                                              <p:spTgt spid="8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8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p:bldP spid="78" grpId="0" animBg="1"/>
          <p:bldP spid="82" grpId="0" animBg="1"/>
          <p:bldP spid="8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to="" calcmode="lin" valueType="num">
                                          <p:cBhvr>
                                            <p:cTn id="7"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anim to="" calcmode="lin" valueType="num">
                                          <p:cBhvr>
                                            <p:cTn id="11" dur="2000" fill="hold">
                                              <p:stCondLst>
                                                <p:cond delay="0"/>
                                              </p:stCondLst>
                                            </p:cTn>
                                            <p:tgtEl>
                                              <p:spTgt spid="7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7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anim to="" calcmode="lin" valueType="num">
                                          <p:cBhvr>
                                            <p:cTn id="15" dur="2000" fill="hold">
                                              <p:stCondLst>
                                                <p:cond delay="0"/>
                                              </p:stCondLst>
                                            </p:cTn>
                                            <p:tgtEl>
                                              <p:spTgt spid="7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7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anim to="" calcmode="lin" valueType="num">
                                          <p:cBhvr>
                                            <p:cTn id="19" dur="2000" fill="hold">
                                              <p:stCondLst>
                                                <p:cond delay="0"/>
                                              </p:stCondLst>
                                            </p:cTn>
                                            <p:tgtEl>
                                              <p:spTgt spid="7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7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 to="" calcmode="lin" valueType="num">
                                          <p:cBhvr>
                                            <p:cTn id="23" dur="2000" fill="hold">
                                              <p:stCondLst>
                                                <p:cond delay="0"/>
                                              </p:stCondLst>
                                            </p:cTn>
                                            <p:tgtEl>
                                              <p:spTgt spid="7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7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to="" calcmode="lin" valueType="num">
                                          <p:cBhvr>
                                            <p:cTn id="27" dur="2000" fill="hold">
                                              <p:stCondLst>
                                                <p:cond delay="0"/>
                                              </p:stCondLst>
                                            </p:cTn>
                                            <p:tgtEl>
                                              <p:spTgt spid="7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7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 to="" calcmode="lin" valueType="num">
                                          <p:cBhvr>
                                            <p:cTn id="31" dur="2000" fill="hold">
                                              <p:stCondLst>
                                                <p:cond delay="0"/>
                                              </p:stCondLst>
                                            </p:cTn>
                                            <p:tgtEl>
                                              <p:spTgt spid="8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8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 to="" calcmode="lin" valueType="num">
                                          <p:cBhvr>
                                            <p:cTn id="35" dur="2000" fill="hold">
                                              <p:stCondLst>
                                                <p:cond delay="0"/>
                                              </p:stCondLst>
                                            </p:cTn>
                                            <p:tgtEl>
                                              <p:spTgt spid="8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8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anim to="" calcmode="lin" valueType="num">
                                          <p:cBhvr>
                                            <p:cTn id="39" dur="2000" fill="hold">
                                              <p:stCondLst>
                                                <p:cond delay="0"/>
                                              </p:stCondLst>
                                            </p:cTn>
                                            <p:tgtEl>
                                              <p:spTgt spid="8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0" dur="2000" fill="hold">
                                              <p:stCondLst>
                                                <p:cond delay="0"/>
                                              </p:stCondLst>
                                            </p:cTn>
                                            <p:tgtEl>
                                              <p:spTgt spid="8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p:bldP spid="78" grpId="0" animBg="1"/>
          <p:bldP spid="79" grpId="0"/>
          <p:bldP spid="80" grpId="0"/>
          <p:bldP spid="82" grpId="0" animBg="1"/>
          <p:bldP spid="8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组合 34"/>
          <p:cNvGrpSpPr/>
          <p:nvPr>
            <p:custDataLst>
              <p:tags r:id="rId1"/>
            </p:custDataLst>
          </p:nvPr>
        </p:nvGrpSpPr>
        <p:grpSpPr>
          <a:xfrm>
            <a:off x="760045" y="1581813"/>
            <a:ext cx="210960" cy="1179530"/>
            <a:chOff x="990600" y="1535113"/>
            <a:chExt cx="210960" cy="1179530"/>
          </a:xfrm>
        </p:grpSpPr>
        <p:sp>
          <p:nvSpPr>
            <p:cNvPr id="5" name="PA-椭圆 4"/>
            <p:cNvSpPr>
              <a:spLocks noChangeAspect="1"/>
            </p:cNvSpPr>
            <p:nvPr>
              <p:custDataLst>
                <p:tags r:id="rId53"/>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PA-椭圆 5"/>
            <p:cNvSpPr>
              <a:spLocks noChangeAspect="1"/>
            </p:cNvSpPr>
            <p:nvPr>
              <p:custDataLst>
                <p:tags r:id="rId54"/>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椭圆 6"/>
            <p:cNvSpPr>
              <a:spLocks noChangeAspect="1"/>
            </p:cNvSpPr>
            <p:nvPr>
              <p:custDataLst>
                <p:tags r:id="rId55"/>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A-椭圆 7"/>
            <p:cNvSpPr>
              <a:spLocks noChangeAspect="1"/>
            </p:cNvSpPr>
            <p:nvPr>
              <p:custDataLst>
                <p:tags r:id="rId56"/>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PA-椭圆 8"/>
            <p:cNvSpPr>
              <a:spLocks noChangeAspect="1"/>
            </p:cNvSpPr>
            <p:nvPr>
              <p:custDataLst>
                <p:tags r:id="rId57"/>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PA-椭圆 9"/>
            <p:cNvSpPr>
              <a:spLocks noChangeAspect="1"/>
            </p:cNvSpPr>
            <p:nvPr>
              <p:custDataLst>
                <p:tags r:id="rId58"/>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PA-椭圆 10"/>
            <p:cNvSpPr>
              <a:spLocks noChangeAspect="1"/>
            </p:cNvSpPr>
            <p:nvPr>
              <p:custDataLst>
                <p:tags r:id="rId59"/>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椭圆 11"/>
            <p:cNvSpPr>
              <a:spLocks noChangeAspect="1"/>
            </p:cNvSpPr>
            <p:nvPr>
              <p:custDataLst>
                <p:tags r:id="rId60"/>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PA-椭圆 12"/>
            <p:cNvSpPr>
              <a:spLocks noChangeAspect="1"/>
            </p:cNvSpPr>
            <p:nvPr>
              <p:custDataLst>
                <p:tags r:id="rId61"/>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PA-椭圆 13"/>
            <p:cNvSpPr>
              <a:spLocks noChangeAspect="1"/>
            </p:cNvSpPr>
            <p:nvPr>
              <p:custDataLst>
                <p:tags r:id="rId62"/>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A-椭圆 14"/>
            <p:cNvSpPr>
              <a:spLocks noChangeAspect="1"/>
            </p:cNvSpPr>
            <p:nvPr>
              <p:custDataLst>
                <p:tags r:id="rId63"/>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PA-椭圆 15"/>
            <p:cNvSpPr>
              <a:spLocks noChangeAspect="1"/>
            </p:cNvSpPr>
            <p:nvPr>
              <p:custDataLst>
                <p:tags r:id="rId64"/>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PA-椭圆 16"/>
            <p:cNvSpPr>
              <a:spLocks noChangeAspect="1"/>
            </p:cNvSpPr>
            <p:nvPr>
              <p:custDataLst>
                <p:tags r:id="rId65"/>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PA-椭圆 17"/>
            <p:cNvSpPr>
              <a:spLocks noChangeAspect="1"/>
            </p:cNvSpPr>
            <p:nvPr>
              <p:custDataLst>
                <p:tags r:id="rId66"/>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PA-椭圆 18"/>
            <p:cNvSpPr>
              <a:spLocks noChangeAspect="1"/>
            </p:cNvSpPr>
            <p:nvPr>
              <p:custDataLst>
                <p:tags r:id="rId67"/>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PA-椭圆 19"/>
            <p:cNvSpPr>
              <a:spLocks noChangeAspect="1"/>
            </p:cNvSpPr>
            <p:nvPr>
              <p:custDataLst>
                <p:tags r:id="rId68"/>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PA-椭圆 20"/>
            <p:cNvSpPr>
              <a:spLocks noChangeAspect="1"/>
            </p:cNvSpPr>
            <p:nvPr>
              <p:custDataLst>
                <p:tags r:id="rId69"/>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椭圆 21"/>
            <p:cNvSpPr>
              <a:spLocks noChangeAspect="1"/>
            </p:cNvSpPr>
            <p:nvPr>
              <p:custDataLst>
                <p:tags r:id="rId70"/>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PA-椭圆 22"/>
            <p:cNvSpPr>
              <a:spLocks noChangeAspect="1"/>
            </p:cNvSpPr>
            <p:nvPr>
              <p:custDataLst>
                <p:tags r:id="rId71"/>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PA-椭圆 23"/>
            <p:cNvSpPr>
              <a:spLocks noChangeAspect="1"/>
            </p:cNvSpPr>
            <p:nvPr>
              <p:custDataLst>
                <p:tags r:id="rId72"/>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PA-椭圆 24"/>
            <p:cNvSpPr>
              <a:spLocks noChangeAspect="1"/>
            </p:cNvSpPr>
            <p:nvPr>
              <p:custDataLst>
                <p:tags r:id="rId73"/>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PA-椭圆 25"/>
            <p:cNvSpPr>
              <a:spLocks noChangeAspect="1"/>
            </p:cNvSpPr>
            <p:nvPr>
              <p:custDataLst>
                <p:tags r:id="rId74"/>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PA-椭圆 26"/>
            <p:cNvSpPr>
              <a:spLocks noChangeAspect="1"/>
            </p:cNvSpPr>
            <p:nvPr>
              <p:custDataLst>
                <p:tags r:id="rId75"/>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PA-椭圆 27"/>
            <p:cNvSpPr>
              <a:spLocks noChangeAspect="1"/>
            </p:cNvSpPr>
            <p:nvPr>
              <p:custDataLst>
                <p:tags r:id="rId76"/>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PA-椭圆 28"/>
            <p:cNvSpPr>
              <a:spLocks noChangeAspect="1"/>
            </p:cNvSpPr>
            <p:nvPr>
              <p:custDataLst>
                <p:tags r:id="rId77"/>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PA-椭圆 29"/>
            <p:cNvSpPr>
              <a:spLocks noChangeAspect="1"/>
            </p:cNvSpPr>
            <p:nvPr>
              <p:custDataLst>
                <p:tags r:id="rId78"/>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椭圆 30"/>
            <p:cNvSpPr>
              <a:spLocks noChangeAspect="1"/>
            </p:cNvSpPr>
            <p:nvPr>
              <p:custDataLst>
                <p:tags r:id="rId79"/>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PA-椭圆 31"/>
            <p:cNvSpPr>
              <a:spLocks noChangeAspect="1"/>
            </p:cNvSpPr>
            <p:nvPr>
              <p:custDataLst>
                <p:tags r:id="rId80"/>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PA-椭圆 32"/>
            <p:cNvSpPr>
              <a:spLocks noChangeAspect="1"/>
            </p:cNvSpPr>
            <p:nvPr>
              <p:custDataLst>
                <p:tags r:id="rId81"/>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PA-椭圆 33"/>
            <p:cNvSpPr>
              <a:spLocks noChangeAspect="1"/>
            </p:cNvSpPr>
            <p:nvPr>
              <p:custDataLst>
                <p:tags r:id="rId82"/>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PA-组合 41"/>
          <p:cNvGrpSpPr/>
          <p:nvPr>
            <p:custDataLst>
              <p:tags r:id="rId2"/>
            </p:custDataLst>
          </p:nvPr>
        </p:nvGrpSpPr>
        <p:grpSpPr>
          <a:xfrm rot="5400000">
            <a:off x="10604703" y="4598786"/>
            <a:ext cx="210960" cy="1179530"/>
            <a:chOff x="990600" y="1535113"/>
            <a:chExt cx="210960" cy="1179530"/>
          </a:xfrm>
        </p:grpSpPr>
        <p:sp>
          <p:nvSpPr>
            <p:cNvPr id="43" name="PA-椭圆 42"/>
            <p:cNvSpPr>
              <a:spLocks noChangeAspect="1"/>
            </p:cNvSpPr>
            <p:nvPr>
              <p:custDataLst>
                <p:tags r:id="rId23"/>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44" name="PA-椭圆 43"/>
            <p:cNvSpPr>
              <a:spLocks noChangeAspect="1"/>
            </p:cNvSpPr>
            <p:nvPr>
              <p:custDataLst>
                <p:tags r:id="rId24"/>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45" name="PA-椭圆 44"/>
            <p:cNvSpPr>
              <a:spLocks noChangeAspect="1"/>
            </p:cNvSpPr>
            <p:nvPr>
              <p:custDataLst>
                <p:tags r:id="rId25"/>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46" name="PA-椭圆 45"/>
            <p:cNvSpPr>
              <a:spLocks noChangeAspect="1"/>
            </p:cNvSpPr>
            <p:nvPr>
              <p:custDataLst>
                <p:tags r:id="rId26"/>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47" name="PA-椭圆 46"/>
            <p:cNvSpPr>
              <a:spLocks noChangeAspect="1"/>
            </p:cNvSpPr>
            <p:nvPr>
              <p:custDataLst>
                <p:tags r:id="rId27"/>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48" name="PA-椭圆 47"/>
            <p:cNvSpPr>
              <a:spLocks noChangeAspect="1"/>
            </p:cNvSpPr>
            <p:nvPr>
              <p:custDataLst>
                <p:tags r:id="rId28"/>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49" name="PA-椭圆 48"/>
            <p:cNvSpPr>
              <a:spLocks noChangeAspect="1"/>
            </p:cNvSpPr>
            <p:nvPr>
              <p:custDataLst>
                <p:tags r:id="rId29"/>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0" name="PA-椭圆 49"/>
            <p:cNvSpPr>
              <a:spLocks noChangeAspect="1"/>
            </p:cNvSpPr>
            <p:nvPr>
              <p:custDataLst>
                <p:tags r:id="rId30"/>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1" name="PA-椭圆 50"/>
            <p:cNvSpPr>
              <a:spLocks noChangeAspect="1"/>
            </p:cNvSpPr>
            <p:nvPr>
              <p:custDataLst>
                <p:tags r:id="rId31"/>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2" name="PA-椭圆 51"/>
            <p:cNvSpPr>
              <a:spLocks noChangeAspect="1"/>
            </p:cNvSpPr>
            <p:nvPr>
              <p:custDataLst>
                <p:tags r:id="rId32"/>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3" name="PA-椭圆 52"/>
            <p:cNvSpPr>
              <a:spLocks noChangeAspect="1"/>
            </p:cNvSpPr>
            <p:nvPr>
              <p:custDataLst>
                <p:tags r:id="rId33"/>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4" name="PA-椭圆 53"/>
            <p:cNvSpPr>
              <a:spLocks noChangeAspect="1"/>
            </p:cNvSpPr>
            <p:nvPr>
              <p:custDataLst>
                <p:tags r:id="rId34"/>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5" name="PA-椭圆 54"/>
            <p:cNvSpPr>
              <a:spLocks noChangeAspect="1"/>
            </p:cNvSpPr>
            <p:nvPr>
              <p:custDataLst>
                <p:tags r:id="rId35"/>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6" name="PA-椭圆 55"/>
            <p:cNvSpPr>
              <a:spLocks noChangeAspect="1"/>
            </p:cNvSpPr>
            <p:nvPr>
              <p:custDataLst>
                <p:tags r:id="rId36"/>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7" name="PA-椭圆 56"/>
            <p:cNvSpPr>
              <a:spLocks noChangeAspect="1"/>
            </p:cNvSpPr>
            <p:nvPr>
              <p:custDataLst>
                <p:tags r:id="rId37"/>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8" name="PA-椭圆 57"/>
            <p:cNvSpPr>
              <a:spLocks noChangeAspect="1"/>
            </p:cNvSpPr>
            <p:nvPr>
              <p:custDataLst>
                <p:tags r:id="rId38"/>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59" name="PA-椭圆 58"/>
            <p:cNvSpPr>
              <a:spLocks noChangeAspect="1"/>
            </p:cNvSpPr>
            <p:nvPr>
              <p:custDataLst>
                <p:tags r:id="rId39"/>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0" name="PA-椭圆 59"/>
            <p:cNvSpPr>
              <a:spLocks noChangeAspect="1"/>
            </p:cNvSpPr>
            <p:nvPr>
              <p:custDataLst>
                <p:tags r:id="rId40"/>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1" name="PA-椭圆 60"/>
            <p:cNvSpPr>
              <a:spLocks noChangeAspect="1"/>
            </p:cNvSpPr>
            <p:nvPr>
              <p:custDataLst>
                <p:tags r:id="rId41"/>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2" name="PA-椭圆 61"/>
            <p:cNvSpPr>
              <a:spLocks noChangeAspect="1"/>
            </p:cNvSpPr>
            <p:nvPr>
              <p:custDataLst>
                <p:tags r:id="rId42"/>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3" name="PA-椭圆 62"/>
            <p:cNvSpPr>
              <a:spLocks noChangeAspect="1"/>
            </p:cNvSpPr>
            <p:nvPr>
              <p:custDataLst>
                <p:tags r:id="rId43"/>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4" name="PA-椭圆 63"/>
            <p:cNvSpPr>
              <a:spLocks noChangeAspect="1"/>
            </p:cNvSpPr>
            <p:nvPr>
              <p:custDataLst>
                <p:tags r:id="rId44"/>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5" name="PA-椭圆 64"/>
            <p:cNvSpPr>
              <a:spLocks noChangeAspect="1"/>
            </p:cNvSpPr>
            <p:nvPr>
              <p:custDataLst>
                <p:tags r:id="rId45"/>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6" name="PA-椭圆 65"/>
            <p:cNvSpPr>
              <a:spLocks noChangeAspect="1"/>
            </p:cNvSpPr>
            <p:nvPr>
              <p:custDataLst>
                <p:tags r:id="rId46"/>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7" name="PA-椭圆 66"/>
            <p:cNvSpPr>
              <a:spLocks noChangeAspect="1"/>
            </p:cNvSpPr>
            <p:nvPr>
              <p:custDataLst>
                <p:tags r:id="rId47"/>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8" name="PA-椭圆 67"/>
            <p:cNvSpPr>
              <a:spLocks noChangeAspect="1"/>
            </p:cNvSpPr>
            <p:nvPr>
              <p:custDataLst>
                <p:tags r:id="rId48"/>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69" name="PA-椭圆 68"/>
            <p:cNvSpPr>
              <a:spLocks noChangeAspect="1"/>
            </p:cNvSpPr>
            <p:nvPr>
              <p:custDataLst>
                <p:tags r:id="rId49"/>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70" name="PA-椭圆 69"/>
            <p:cNvSpPr>
              <a:spLocks noChangeAspect="1"/>
            </p:cNvSpPr>
            <p:nvPr>
              <p:custDataLst>
                <p:tags r:id="rId50"/>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71" name="PA-椭圆 70"/>
            <p:cNvSpPr>
              <a:spLocks noChangeAspect="1"/>
            </p:cNvSpPr>
            <p:nvPr>
              <p:custDataLst>
                <p:tags r:id="rId51"/>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sp>
          <p:nvSpPr>
            <p:cNvPr id="72" name="PA-椭圆 71"/>
            <p:cNvSpPr>
              <a:spLocks noChangeAspect="1"/>
            </p:cNvSpPr>
            <p:nvPr>
              <p:custDataLst>
                <p:tags r:id="rId52"/>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方正细谭黑简体" panose="02000000000000000000" pitchFamily="2" charset="-122"/>
                <a:ea typeface="方正细谭黑简体" panose="02000000000000000000" pitchFamily="2" charset="-122"/>
                <a:cs typeface="+mn-ea"/>
                <a:sym typeface="+mn-lt"/>
              </a:endParaRPr>
            </a:p>
          </p:txBody>
        </p:sp>
      </p:grpSp>
      <p:sp>
        <p:nvSpPr>
          <p:cNvPr id="75" name="PA-L-Shape 74"/>
          <p:cNvSpPr/>
          <p:nvPr>
            <p:custDataLst>
              <p:tags r:id="rId3"/>
            </p:custDataLst>
          </p:nvPr>
        </p:nvSpPr>
        <p:spPr>
          <a:xfrm>
            <a:off x="4483439" y="1144999"/>
            <a:ext cx="345064" cy="345064"/>
          </a:xfrm>
          <a:prstGeom prst="corner">
            <a:avLst>
              <a:gd name="adj1" fmla="val 13405"/>
              <a:gd name="adj2" fmla="val 13935"/>
            </a:avLst>
          </a:prstGeom>
          <a:gradFill>
            <a:gsLst>
              <a:gs pos="100000">
                <a:srgbClr val="FC3100"/>
              </a:gs>
              <a:gs pos="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6" name="PA-L-Shape 75"/>
          <p:cNvSpPr/>
          <p:nvPr>
            <p:custDataLst>
              <p:tags r:id="rId4"/>
            </p:custDataLst>
          </p:nvPr>
        </p:nvSpPr>
        <p:spPr>
          <a:xfrm flipH="1" flipV="1">
            <a:off x="7564451" y="521835"/>
            <a:ext cx="345064" cy="345064"/>
          </a:xfrm>
          <a:prstGeom prst="corner">
            <a:avLst>
              <a:gd name="adj1" fmla="val 13405"/>
              <a:gd name="adj2" fmla="val 13935"/>
            </a:avLst>
          </a:prstGeom>
          <a:gradFill>
            <a:gsLst>
              <a:gs pos="100000">
                <a:srgbClr val="FC3100"/>
              </a:gs>
              <a:gs pos="0">
                <a:srgbClr val="3366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细谭黑简体" panose="02000000000000000000" pitchFamily="2" charset="-122"/>
              <a:ea typeface="方正细谭黑简体" panose="02000000000000000000" pitchFamily="2" charset="-122"/>
              <a:cs typeface="+mn-ea"/>
              <a:sym typeface="+mn-lt"/>
            </a:endParaRPr>
          </a:p>
        </p:txBody>
      </p:sp>
      <p:sp>
        <p:nvSpPr>
          <p:cNvPr id="77" name="PA-文本框 76"/>
          <p:cNvSpPr txBox="1"/>
          <p:nvPr>
            <p:custDataLst>
              <p:tags r:id="rId5"/>
            </p:custDataLst>
          </p:nvPr>
        </p:nvSpPr>
        <p:spPr>
          <a:xfrm>
            <a:off x="5283200" y="471170"/>
            <a:ext cx="2280920" cy="1106805"/>
          </a:xfrm>
          <a:prstGeom prst="rect">
            <a:avLst/>
          </a:prstGeom>
          <a:noFill/>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6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目录</a:t>
            </a:r>
            <a:endParaRPr kumimoji="0" lang="zh-CN" altLang="en-US" sz="6600" i="0" u="none" strike="noStrike" kern="1200" cap="none" spc="0" normalizeH="0" baseline="0" noProof="0" dirty="0">
              <a:ln>
                <a:noFill/>
              </a:ln>
              <a:solidFill>
                <a:schemeClr val="tx1">
                  <a:lumMod val="75000"/>
                  <a:lumOff val="25000"/>
                </a:schemeClr>
              </a:solidFill>
              <a:uLnTx/>
              <a:uFillTx/>
              <a:latin typeface="方正细谭黑简体" panose="02000000000000000000" pitchFamily="2" charset="-122"/>
              <a:ea typeface="方正细谭黑简体" panose="02000000000000000000" pitchFamily="2" charset="-122"/>
              <a:cs typeface="+mn-ea"/>
              <a:sym typeface="+mn-lt"/>
            </a:endParaRPr>
          </a:p>
        </p:txBody>
      </p:sp>
      <p:sp>
        <p:nvSpPr>
          <p:cNvPr id="80" name="PA-文本框 79"/>
          <p:cNvSpPr txBox="1"/>
          <p:nvPr>
            <p:custDataLst>
              <p:tags r:id="rId6"/>
            </p:custDataLst>
          </p:nvPr>
        </p:nvSpPr>
        <p:spPr>
          <a:xfrm>
            <a:off x="4519843" y="1067168"/>
            <a:ext cx="3318212" cy="1370417"/>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CONTENTS</a:t>
            </a:r>
            <a:endParaRPr lang="zh-CN" altLang="en-US"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grpSp>
        <p:nvGrpSpPr>
          <p:cNvPr id="91" name="PA-组合 90"/>
          <p:cNvGrpSpPr/>
          <p:nvPr>
            <p:custDataLst>
              <p:tags r:id="rId7"/>
            </p:custDataLst>
          </p:nvPr>
        </p:nvGrpSpPr>
        <p:grpSpPr>
          <a:xfrm>
            <a:off x="934975" y="2344877"/>
            <a:ext cx="2387548" cy="2358236"/>
            <a:chOff x="934975" y="2344877"/>
            <a:chExt cx="2387548" cy="2358236"/>
          </a:xfrm>
        </p:grpSpPr>
        <p:sp>
          <p:nvSpPr>
            <p:cNvPr id="83" name="PA-椭圆 82"/>
            <p:cNvSpPr/>
            <p:nvPr>
              <p:custDataLst>
                <p:tags r:id="rId20"/>
              </p:custDataLst>
            </p:nvPr>
          </p:nvSpPr>
          <p:spPr>
            <a:xfrm>
              <a:off x="964287" y="2344877"/>
              <a:ext cx="2358236" cy="2358236"/>
            </a:xfrm>
            <a:prstGeom prst="ellipse">
              <a:avLst/>
            </a:prstGeom>
            <a:noFill/>
            <a:ln>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grpSp>
          <p:nvGrpSpPr>
            <p:cNvPr id="90" name="组合 89"/>
            <p:cNvGrpSpPr/>
            <p:nvPr/>
          </p:nvGrpSpPr>
          <p:grpSpPr>
            <a:xfrm>
              <a:off x="934975" y="2523046"/>
              <a:ext cx="2289810" cy="1537236"/>
              <a:chOff x="4982271" y="3555481"/>
              <a:chExt cx="2289810" cy="1537236"/>
            </a:xfrm>
          </p:grpSpPr>
          <p:sp>
            <p:nvSpPr>
              <p:cNvPr id="89" name="PA-文本框 88"/>
              <p:cNvSpPr txBox="1"/>
              <p:nvPr>
                <p:custDataLst>
                  <p:tags r:id="rId21"/>
                </p:custDataLst>
              </p:nvPr>
            </p:nvSpPr>
            <p:spPr>
              <a:xfrm>
                <a:off x="5676351" y="3555481"/>
                <a:ext cx="1028700" cy="11421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01</a:t>
                </a:r>
                <a:endParaRPr lang="zh-CN" altLang="en-US"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86" name="PA-文本框 85"/>
              <p:cNvSpPr txBox="1"/>
              <p:nvPr>
                <p:custDataLst>
                  <p:tags r:id="rId22"/>
                </p:custDataLst>
              </p:nvPr>
            </p:nvSpPr>
            <p:spPr>
              <a:xfrm>
                <a:off x="4982271" y="4446386"/>
                <a:ext cx="2289810" cy="646331"/>
              </a:xfrm>
              <a:prstGeom prst="rect">
                <a:avLst/>
              </a:prstGeom>
              <a:noFill/>
            </p:spPr>
            <p:txBody>
              <a:bodyPr wrap="square" rtlCol="0">
                <a:spAutoFit/>
              </a:bodyPr>
              <a:lstStyle/>
              <a:p>
                <a:pPr algn="dist"/>
                <a:r>
                  <a:rPr lang="zh-CN" altLang="en-US" sz="3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故事梗概</a:t>
                </a:r>
              </a:p>
            </p:txBody>
          </p:sp>
        </p:grpSp>
      </p:grpSp>
      <p:grpSp>
        <p:nvGrpSpPr>
          <p:cNvPr id="92" name="PA-组合 91"/>
          <p:cNvGrpSpPr/>
          <p:nvPr>
            <p:custDataLst>
              <p:tags r:id="rId8"/>
            </p:custDataLst>
          </p:nvPr>
        </p:nvGrpSpPr>
        <p:grpSpPr>
          <a:xfrm>
            <a:off x="3515685" y="2344877"/>
            <a:ext cx="2359558" cy="2358236"/>
            <a:chOff x="964287" y="2344877"/>
            <a:chExt cx="2359558" cy="2358236"/>
          </a:xfrm>
        </p:grpSpPr>
        <p:sp>
          <p:nvSpPr>
            <p:cNvPr id="93" name="PA-椭圆 92"/>
            <p:cNvSpPr/>
            <p:nvPr>
              <p:custDataLst>
                <p:tags r:id="rId17"/>
              </p:custDataLst>
            </p:nvPr>
          </p:nvSpPr>
          <p:spPr>
            <a:xfrm>
              <a:off x="964287" y="2344877"/>
              <a:ext cx="2358236" cy="2358236"/>
            </a:xfrm>
            <a:prstGeom prst="ellipse">
              <a:avLst/>
            </a:prstGeom>
            <a:noFill/>
            <a:ln>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grpSp>
          <p:nvGrpSpPr>
            <p:cNvPr id="94" name="组合 93"/>
            <p:cNvGrpSpPr/>
            <p:nvPr/>
          </p:nvGrpSpPr>
          <p:grpSpPr>
            <a:xfrm>
              <a:off x="964820" y="2523046"/>
              <a:ext cx="2359025" cy="1468021"/>
              <a:chOff x="5012116" y="3555481"/>
              <a:chExt cx="2359025" cy="1468021"/>
            </a:xfrm>
          </p:grpSpPr>
          <p:sp>
            <p:nvSpPr>
              <p:cNvPr id="95" name="PA-文本框 94"/>
              <p:cNvSpPr txBox="1"/>
              <p:nvPr>
                <p:custDataLst>
                  <p:tags r:id="rId18"/>
                </p:custDataLst>
              </p:nvPr>
            </p:nvSpPr>
            <p:spPr>
              <a:xfrm>
                <a:off x="5676351" y="3555481"/>
                <a:ext cx="1028700" cy="11421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02</a:t>
                </a:r>
                <a:endParaRPr lang="zh-CN" altLang="en-US"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96" name="PA-文本框 95"/>
              <p:cNvSpPr txBox="1"/>
              <p:nvPr>
                <p:custDataLst>
                  <p:tags r:id="rId19"/>
                </p:custDataLst>
              </p:nvPr>
            </p:nvSpPr>
            <p:spPr>
              <a:xfrm>
                <a:off x="5012116" y="4377171"/>
                <a:ext cx="2359025" cy="646331"/>
              </a:xfrm>
              <a:prstGeom prst="rect">
                <a:avLst/>
              </a:prstGeom>
              <a:noFill/>
            </p:spPr>
            <p:txBody>
              <a:bodyPr wrap="square" rtlCol="0">
                <a:spAutoFit/>
              </a:bodyPr>
              <a:lstStyle/>
              <a:p>
                <a:pPr algn="dist"/>
                <a:r>
                  <a:rPr lang="zh-CN" altLang="en-US" sz="3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好句摘抄</a:t>
                </a:r>
              </a:p>
            </p:txBody>
          </p:sp>
        </p:grpSp>
      </p:grpSp>
      <p:grpSp>
        <p:nvGrpSpPr>
          <p:cNvPr id="98" name="PA-组合 97"/>
          <p:cNvGrpSpPr/>
          <p:nvPr>
            <p:custDataLst>
              <p:tags r:id="rId9"/>
            </p:custDataLst>
          </p:nvPr>
        </p:nvGrpSpPr>
        <p:grpSpPr>
          <a:xfrm>
            <a:off x="6066346" y="2344877"/>
            <a:ext cx="2451735" cy="2358236"/>
            <a:chOff x="963550" y="2344877"/>
            <a:chExt cx="2451735" cy="2358236"/>
          </a:xfrm>
        </p:grpSpPr>
        <p:sp>
          <p:nvSpPr>
            <p:cNvPr id="99" name="PA-椭圆 98"/>
            <p:cNvSpPr/>
            <p:nvPr>
              <p:custDataLst>
                <p:tags r:id="rId14"/>
              </p:custDataLst>
            </p:nvPr>
          </p:nvSpPr>
          <p:spPr>
            <a:xfrm>
              <a:off x="964287" y="2344877"/>
              <a:ext cx="2358236" cy="2358236"/>
            </a:xfrm>
            <a:prstGeom prst="ellipse">
              <a:avLst/>
            </a:prstGeom>
            <a:noFill/>
            <a:ln>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grpSp>
          <p:nvGrpSpPr>
            <p:cNvPr id="100" name="组合 99"/>
            <p:cNvGrpSpPr/>
            <p:nvPr/>
          </p:nvGrpSpPr>
          <p:grpSpPr>
            <a:xfrm>
              <a:off x="963550" y="2523046"/>
              <a:ext cx="2451735" cy="1537236"/>
              <a:chOff x="5010846" y="3555481"/>
              <a:chExt cx="2451735" cy="1537236"/>
            </a:xfrm>
          </p:grpSpPr>
          <p:sp>
            <p:nvSpPr>
              <p:cNvPr id="101" name="PA-文本框 100"/>
              <p:cNvSpPr txBox="1"/>
              <p:nvPr>
                <p:custDataLst>
                  <p:tags r:id="rId15"/>
                </p:custDataLst>
              </p:nvPr>
            </p:nvSpPr>
            <p:spPr>
              <a:xfrm>
                <a:off x="5676351" y="3555481"/>
                <a:ext cx="1028700" cy="11421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03</a:t>
                </a:r>
                <a:endParaRPr lang="zh-CN" altLang="en-US"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102" name="PA-文本框 101"/>
              <p:cNvSpPr txBox="1"/>
              <p:nvPr>
                <p:custDataLst>
                  <p:tags r:id="rId16"/>
                </p:custDataLst>
              </p:nvPr>
            </p:nvSpPr>
            <p:spPr>
              <a:xfrm>
                <a:off x="5010846" y="4446386"/>
                <a:ext cx="2451735" cy="646331"/>
              </a:xfrm>
              <a:prstGeom prst="rect">
                <a:avLst/>
              </a:prstGeom>
              <a:noFill/>
            </p:spPr>
            <p:txBody>
              <a:bodyPr wrap="square" rtlCol="0">
                <a:spAutoFit/>
              </a:bodyPr>
              <a:lstStyle/>
              <a:p>
                <a:pPr algn="dist"/>
                <a:r>
                  <a:rPr lang="zh-CN" altLang="en-US" sz="3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社会评价</a:t>
                </a:r>
              </a:p>
            </p:txBody>
          </p:sp>
        </p:grpSp>
      </p:grpSp>
      <p:grpSp>
        <p:nvGrpSpPr>
          <p:cNvPr id="104" name="PA-组合 103"/>
          <p:cNvGrpSpPr/>
          <p:nvPr>
            <p:custDataLst>
              <p:tags r:id="rId10"/>
            </p:custDataLst>
          </p:nvPr>
        </p:nvGrpSpPr>
        <p:grpSpPr>
          <a:xfrm>
            <a:off x="8617744" y="2344877"/>
            <a:ext cx="2358973" cy="2358236"/>
            <a:chOff x="963550" y="2344877"/>
            <a:chExt cx="2358973" cy="2358236"/>
          </a:xfrm>
        </p:grpSpPr>
        <p:sp>
          <p:nvSpPr>
            <p:cNvPr id="105" name="PA-椭圆 104"/>
            <p:cNvSpPr/>
            <p:nvPr>
              <p:custDataLst>
                <p:tags r:id="rId11"/>
              </p:custDataLst>
            </p:nvPr>
          </p:nvSpPr>
          <p:spPr>
            <a:xfrm>
              <a:off x="964287" y="2344877"/>
              <a:ext cx="2358236" cy="2358236"/>
            </a:xfrm>
            <a:prstGeom prst="ellipse">
              <a:avLst/>
            </a:prstGeom>
            <a:noFill/>
            <a:ln>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grpSp>
          <p:nvGrpSpPr>
            <p:cNvPr id="106" name="组合 105"/>
            <p:cNvGrpSpPr/>
            <p:nvPr/>
          </p:nvGrpSpPr>
          <p:grpSpPr>
            <a:xfrm>
              <a:off x="963550" y="2523046"/>
              <a:ext cx="2301240" cy="1537236"/>
              <a:chOff x="5010846" y="3555481"/>
              <a:chExt cx="2301240" cy="1537236"/>
            </a:xfrm>
          </p:grpSpPr>
          <p:sp>
            <p:nvSpPr>
              <p:cNvPr id="107" name="PA-文本框 106"/>
              <p:cNvSpPr txBox="1"/>
              <p:nvPr>
                <p:custDataLst>
                  <p:tags r:id="rId12"/>
                </p:custDataLst>
              </p:nvPr>
            </p:nvSpPr>
            <p:spPr>
              <a:xfrm>
                <a:off x="5676351" y="3555481"/>
                <a:ext cx="1028700" cy="11421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04</a:t>
                </a:r>
                <a:endParaRPr lang="zh-CN" altLang="en-US" sz="48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108" name="PA-文本框 107"/>
              <p:cNvSpPr txBox="1"/>
              <p:nvPr>
                <p:custDataLst>
                  <p:tags r:id="rId13"/>
                </p:custDataLst>
              </p:nvPr>
            </p:nvSpPr>
            <p:spPr>
              <a:xfrm>
                <a:off x="5010846" y="4446386"/>
                <a:ext cx="2301240" cy="646331"/>
              </a:xfrm>
              <a:prstGeom prst="rect">
                <a:avLst/>
              </a:prstGeom>
              <a:noFill/>
            </p:spPr>
            <p:txBody>
              <a:bodyPr wrap="square" rtlCol="0">
                <a:spAutoFit/>
              </a:bodyPr>
              <a:lstStyle/>
              <a:p>
                <a:pPr algn="dist"/>
                <a:r>
                  <a:rPr lang="zh-CN" altLang="en-US" sz="36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读后感悟</a:t>
                </a:r>
              </a:p>
            </p:txBody>
          </p:sp>
        </p:gr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14:presetBounceEnd="38000">
                                      <p:stCondLst>
                                        <p:cond delay="0"/>
                                      </p:stCondLst>
                                      <p:childTnLst>
                                        <p:set>
                                          <p:cBhvr>
                                            <p:cTn id="6" dur="1" fill="hold">
                                              <p:stCondLst>
                                                <p:cond delay="0"/>
                                              </p:stCondLst>
                                            </p:cTn>
                                            <p:tgtEl>
                                              <p:spTgt spid="35"/>
                                            </p:tgtEl>
                                            <p:attrNameLst>
                                              <p:attrName>style.visibility</p:attrName>
                                            </p:attrNameLst>
                                          </p:cBhvr>
                                          <p:to>
                                            <p:strVal val="visible"/>
                                          </p:to>
                                        </p:set>
                                        <p:anim to="" calcmode="lin" valueType="num" p14:bounceEnd="38000">
                                          <p:cBhvr>
                                            <p:cTn id="7"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nodeType="withEffect" p14:presetBounceEnd="38000">
                                      <p:stCondLst>
                                        <p:cond delay="0"/>
                                      </p:stCondLst>
                                      <p:childTnLst>
                                        <p:set>
                                          <p:cBhvr>
                                            <p:cTn id="10" dur="1" fill="hold">
                                              <p:stCondLst>
                                                <p:cond delay="0"/>
                                              </p:stCondLst>
                                            </p:cTn>
                                            <p:tgtEl>
                                              <p:spTgt spid="42"/>
                                            </p:tgtEl>
                                            <p:attrNameLst>
                                              <p:attrName>style.visibility</p:attrName>
                                            </p:attrNameLst>
                                          </p:cBhvr>
                                          <p:to>
                                            <p:strVal val="visible"/>
                                          </p:to>
                                        </p:set>
                                        <p:anim to="" calcmode="lin" valueType="num" p14:bounceEnd="38000">
                                          <p:cBhvr>
                                            <p:cTn id="11"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75"/>
                                            </p:tgtEl>
                                            <p:attrNameLst>
                                              <p:attrName>style.visibility</p:attrName>
                                            </p:attrNameLst>
                                          </p:cBhvr>
                                          <p:to>
                                            <p:strVal val="visible"/>
                                          </p:to>
                                        </p:set>
                                        <p:anim to="" calcmode="lin" valueType="num" p14:bounceEnd="38000">
                                          <p:cBhvr>
                                            <p:cTn id="15" dur="2000" fill="hold">
                                              <p:stCondLst>
                                                <p:cond delay="0"/>
                                              </p:stCondLst>
                                            </p:cTn>
                                            <p:tgtEl>
                                              <p:spTgt spid="7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7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76"/>
                                            </p:tgtEl>
                                            <p:attrNameLst>
                                              <p:attrName>style.visibility</p:attrName>
                                            </p:attrNameLst>
                                          </p:cBhvr>
                                          <p:to>
                                            <p:strVal val="visible"/>
                                          </p:to>
                                        </p:set>
                                        <p:anim to="" calcmode="lin" valueType="num" p14:bounceEnd="38000">
                                          <p:cBhvr>
                                            <p:cTn id="19" dur="2000" fill="hold">
                                              <p:stCondLst>
                                                <p:cond delay="0"/>
                                              </p:stCondLst>
                                            </p:cTn>
                                            <p:tgtEl>
                                              <p:spTgt spid="7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7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77"/>
                                            </p:tgtEl>
                                            <p:attrNameLst>
                                              <p:attrName>style.visibility</p:attrName>
                                            </p:attrNameLst>
                                          </p:cBhvr>
                                          <p:to>
                                            <p:strVal val="visible"/>
                                          </p:to>
                                        </p:set>
                                        <p:anim to="" calcmode="lin" valueType="num" p14:bounceEnd="38000">
                                          <p:cBhvr>
                                            <p:cTn id="23" dur="2000" fill="hold">
                                              <p:stCondLst>
                                                <p:cond delay="0"/>
                                              </p:stCondLst>
                                            </p:cTn>
                                            <p:tgtEl>
                                              <p:spTgt spid="7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7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14:presetBounceEnd="38000">
                                      <p:stCondLst>
                                        <p:cond delay="0"/>
                                      </p:stCondLst>
                                      <p:childTnLst>
                                        <p:set>
                                          <p:cBhvr>
                                            <p:cTn id="26" dur="1" fill="hold">
                                              <p:stCondLst>
                                                <p:cond delay="0"/>
                                              </p:stCondLst>
                                            </p:cTn>
                                            <p:tgtEl>
                                              <p:spTgt spid="80"/>
                                            </p:tgtEl>
                                            <p:attrNameLst>
                                              <p:attrName>style.visibility</p:attrName>
                                            </p:attrNameLst>
                                          </p:cBhvr>
                                          <p:to>
                                            <p:strVal val="visible"/>
                                          </p:to>
                                        </p:set>
                                        <p:anim to="" calcmode="lin" valueType="num" p14:bounceEnd="38000">
                                          <p:cBhvr>
                                            <p:cTn id="27" dur="2000" fill="hold">
                                              <p:stCondLst>
                                                <p:cond delay="0"/>
                                              </p:stCondLst>
                                            </p:cTn>
                                            <p:tgtEl>
                                              <p:spTgt spid="8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8" dur="2000" fill="hold">
                                              <p:stCondLst>
                                                <p:cond delay="0"/>
                                              </p:stCondLst>
                                            </p:cTn>
                                            <p:tgtEl>
                                              <p:spTgt spid="8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14:presetBounceEnd="38000">
                                      <p:stCondLst>
                                        <p:cond delay="0"/>
                                      </p:stCondLst>
                                      <p:childTnLst>
                                        <p:set>
                                          <p:cBhvr>
                                            <p:cTn id="30" dur="1" fill="hold">
                                              <p:stCondLst>
                                                <p:cond delay="0"/>
                                              </p:stCondLst>
                                            </p:cTn>
                                            <p:tgtEl>
                                              <p:spTgt spid="91"/>
                                            </p:tgtEl>
                                            <p:attrNameLst>
                                              <p:attrName>style.visibility</p:attrName>
                                            </p:attrNameLst>
                                          </p:cBhvr>
                                          <p:to>
                                            <p:strVal val="visible"/>
                                          </p:to>
                                        </p:set>
                                        <p:anim to="" calcmode="lin" valueType="num" p14:bounceEnd="38000">
                                          <p:cBhvr>
                                            <p:cTn id="31" dur="2000" fill="hold">
                                              <p:stCondLst>
                                                <p:cond delay="0"/>
                                              </p:stCondLst>
                                            </p:cTn>
                                            <p:tgtEl>
                                              <p:spTgt spid="9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2" dur="2000" fill="hold">
                                              <p:stCondLst>
                                                <p:cond delay="0"/>
                                              </p:stCondLst>
                                            </p:cTn>
                                            <p:tgtEl>
                                              <p:spTgt spid="9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nodeType="withEffect" p14:presetBounceEnd="38000">
                                      <p:stCondLst>
                                        <p:cond delay="0"/>
                                      </p:stCondLst>
                                      <p:childTnLst>
                                        <p:set>
                                          <p:cBhvr>
                                            <p:cTn id="34" dur="1" fill="hold">
                                              <p:stCondLst>
                                                <p:cond delay="0"/>
                                              </p:stCondLst>
                                            </p:cTn>
                                            <p:tgtEl>
                                              <p:spTgt spid="92"/>
                                            </p:tgtEl>
                                            <p:attrNameLst>
                                              <p:attrName>style.visibility</p:attrName>
                                            </p:attrNameLst>
                                          </p:cBhvr>
                                          <p:to>
                                            <p:strVal val="visible"/>
                                          </p:to>
                                        </p:set>
                                        <p:anim to="" calcmode="lin" valueType="num" p14:bounceEnd="38000">
                                          <p:cBhvr>
                                            <p:cTn id="35" dur="2000" fill="hold">
                                              <p:stCondLst>
                                                <p:cond delay="0"/>
                                              </p:stCondLst>
                                            </p:cTn>
                                            <p:tgtEl>
                                              <p:spTgt spid="9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36" dur="2000" fill="hold">
                                              <p:stCondLst>
                                                <p:cond delay="0"/>
                                              </p:stCondLst>
                                            </p:cTn>
                                            <p:tgtEl>
                                              <p:spTgt spid="9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nodeType="withEffect" p14:presetBounceEnd="38000">
                                      <p:stCondLst>
                                        <p:cond delay="0"/>
                                      </p:stCondLst>
                                      <p:childTnLst>
                                        <p:set>
                                          <p:cBhvr>
                                            <p:cTn id="38" dur="1" fill="hold">
                                              <p:stCondLst>
                                                <p:cond delay="0"/>
                                              </p:stCondLst>
                                            </p:cTn>
                                            <p:tgtEl>
                                              <p:spTgt spid="98"/>
                                            </p:tgtEl>
                                            <p:attrNameLst>
                                              <p:attrName>style.visibility</p:attrName>
                                            </p:attrNameLst>
                                          </p:cBhvr>
                                          <p:to>
                                            <p:strVal val="visible"/>
                                          </p:to>
                                        </p:set>
                                        <p:anim to="" calcmode="lin" valueType="num" p14:bounceEnd="38000">
                                          <p:cBhvr>
                                            <p:cTn id="39" dur="2000" fill="hold">
                                              <p:stCondLst>
                                                <p:cond delay="0"/>
                                              </p:stCondLst>
                                            </p:cTn>
                                            <p:tgtEl>
                                              <p:spTgt spid="9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0" dur="2000" fill="hold">
                                              <p:stCondLst>
                                                <p:cond delay="0"/>
                                              </p:stCondLst>
                                            </p:cTn>
                                            <p:tgtEl>
                                              <p:spTgt spid="9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nodeType="withEffect" p14:presetBounceEnd="38000">
                                      <p:stCondLst>
                                        <p:cond delay="0"/>
                                      </p:stCondLst>
                                      <p:childTnLst>
                                        <p:set>
                                          <p:cBhvr>
                                            <p:cTn id="42" dur="1" fill="hold">
                                              <p:stCondLst>
                                                <p:cond delay="0"/>
                                              </p:stCondLst>
                                            </p:cTn>
                                            <p:tgtEl>
                                              <p:spTgt spid="104"/>
                                            </p:tgtEl>
                                            <p:attrNameLst>
                                              <p:attrName>style.visibility</p:attrName>
                                            </p:attrNameLst>
                                          </p:cBhvr>
                                          <p:to>
                                            <p:strVal val="visible"/>
                                          </p:to>
                                        </p:set>
                                        <p:anim to="" calcmode="lin" valueType="num" p14:bounceEnd="38000">
                                          <p:cBhvr>
                                            <p:cTn id="43" dur="2000" fill="hold">
                                              <p:stCondLst>
                                                <p:cond delay="0"/>
                                              </p:stCondLst>
                                            </p:cTn>
                                            <p:tgtEl>
                                              <p:spTgt spid="10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44" dur="2000" fill="hold">
                                              <p:stCondLst>
                                                <p:cond delay="0"/>
                                              </p:stCondLst>
                                            </p:cTn>
                                            <p:tgtEl>
                                              <p:spTgt spid="10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bldLvl="0" animBg="1"/>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to="" calcmode="lin" valueType="num">
                                          <p:cBhvr>
                                            <p:cTn id="7"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to="" calcmode="lin" valueType="num">
                                          <p:cBhvr>
                                            <p:cTn id="11" dur="2000" fill="hold">
                                              <p:stCondLst>
                                                <p:cond delay="0"/>
                                              </p:stCondLst>
                                            </p:cTn>
                                            <p:tgtEl>
                                              <p:spTgt spid="4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4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to="" calcmode="lin" valueType="num">
                                          <p:cBhvr>
                                            <p:cTn id="15" dur="2000" fill="hold">
                                              <p:stCondLst>
                                                <p:cond delay="0"/>
                                              </p:stCondLst>
                                            </p:cTn>
                                            <p:tgtEl>
                                              <p:spTgt spid="7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7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 to="" calcmode="lin" valueType="num">
                                          <p:cBhvr>
                                            <p:cTn id="19" dur="2000" fill="hold">
                                              <p:stCondLst>
                                                <p:cond delay="0"/>
                                              </p:stCondLst>
                                            </p:cTn>
                                            <p:tgtEl>
                                              <p:spTgt spid="7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7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anim to="" calcmode="lin" valueType="num">
                                          <p:cBhvr>
                                            <p:cTn id="23" dur="2000" fill="hold">
                                              <p:stCondLst>
                                                <p:cond delay="0"/>
                                              </p:stCondLst>
                                            </p:cTn>
                                            <p:tgtEl>
                                              <p:spTgt spid="7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7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 to="" calcmode="lin" valueType="num">
                                          <p:cBhvr>
                                            <p:cTn id="27" dur="2000" fill="hold">
                                              <p:stCondLst>
                                                <p:cond delay="0"/>
                                              </p:stCondLst>
                                            </p:cTn>
                                            <p:tgtEl>
                                              <p:spTgt spid="80"/>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80"/>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9" presetID="0"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to="" calcmode="lin" valueType="num">
                                          <p:cBhvr>
                                            <p:cTn id="31" dur="2000" fill="hold">
                                              <p:stCondLst>
                                                <p:cond delay="0"/>
                                              </p:stCondLst>
                                            </p:cTn>
                                            <p:tgtEl>
                                              <p:spTgt spid="91"/>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2" dur="2000" fill="hold">
                                              <p:stCondLst>
                                                <p:cond delay="0"/>
                                              </p:stCondLst>
                                            </p:cTn>
                                            <p:tgtEl>
                                              <p:spTgt spid="91"/>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3" presetID="0" presetClass="entr" presetSubtype="0" fill="hold" nodeType="withEffect">
                                      <p:stCondLst>
                                        <p:cond delay="0"/>
                                      </p:stCondLst>
                                      <p:childTnLst>
                                        <p:set>
                                          <p:cBhvr>
                                            <p:cTn id="34" dur="1" fill="hold">
                                              <p:stCondLst>
                                                <p:cond delay="0"/>
                                              </p:stCondLst>
                                            </p:cTn>
                                            <p:tgtEl>
                                              <p:spTgt spid="92"/>
                                            </p:tgtEl>
                                            <p:attrNameLst>
                                              <p:attrName>style.visibility</p:attrName>
                                            </p:attrNameLst>
                                          </p:cBhvr>
                                          <p:to>
                                            <p:strVal val="visible"/>
                                          </p:to>
                                        </p:set>
                                        <p:anim to="" calcmode="lin" valueType="num">
                                          <p:cBhvr>
                                            <p:cTn id="35" dur="2000" fill="hold">
                                              <p:stCondLst>
                                                <p:cond delay="0"/>
                                              </p:stCondLst>
                                            </p:cTn>
                                            <p:tgtEl>
                                              <p:spTgt spid="92"/>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36" dur="2000" fill="hold">
                                              <p:stCondLst>
                                                <p:cond delay="0"/>
                                              </p:stCondLst>
                                            </p:cTn>
                                            <p:tgtEl>
                                              <p:spTgt spid="92"/>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37" presetID="0" presetClass="entr" presetSubtype="0" fill="hold" nodeType="withEffect">
                                      <p:stCondLst>
                                        <p:cond delay="0"/>
                                      </p:stCondLst>
                                      <p:childTnLst>
                                        <p:set>
                                          <p:cBhvr>
                                            <p:cTn id="38" dur="1" fill="hold">
                                              <p:stCondLst>
                                                <p:cond delay="0"/>
                                              </p:stCondLst>
                                            </p:cTn>
                                            <p:tgtEl>
                                              <p:spTgt spid="98"/>
                                            </p:tgtEl>
                                            <p:attrNameLst>
                                              <p:attrName>style.visibility</p:attrName>
                                            </p:attrNameLst>
                                          </p:cBhvr>
                                          <p:to>
                                            <p:strVal val="visible"/>
                                          </p:to>
                                        </p:set>
                                        <p:anim to="" calcmode="lin" valueType="num">
                                          <p:cBhvr>
                                            <p:cTn id="39" dur="2000" fill="hold">
                                              <p:stCondLst>
                                                <p:cond delay="0"/>
                                              </p:stCondLst>
                                            </p:cTn>
                                            <p:tgtEl>
                                              <p:spTgt spid="98"/>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0" dur="2000" fill="hold">
                                              <p:stCondLst>
                                                <p:cond delay="0"/>
                                              </p:stCondLst>
                                            </p:cTn>
                                            <p:tgtEl>
                                              <p:spTgt spid="98"/>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41" presetID="0" presetClass="entr" presetSubtype="0" fill="hold" nodeType="withEffect">
                                      <p:stCondLst>
                                        <p:cond delay="0"/>
                                      </p:stCondLst>
                                      <p:childTnLst>
                                        <p:set>
                                          <p:cBhvr>
                                            <p:cTn id="42" dur="1" fill="hold">
                                              <p:stCondLst>
                                                <p:cond delay="0"/>
                                              </p:stCondLst>
                                            </p:cTn>
                                            <p:tgtEl>
                                              <p:spTgt spid="104"/>
                                            </p:tgtEl>
                                            <p:attrNameLst>
                                              <p:attrName>style.visibility</p:attrName>
                                            </p:attrNameLst>
                                          </p:cBhvr>
                                          <p:to>
                                            <p:strVal val="visible"/>
                                          </p:to>
                                        </p:set>
                                        <p:anim to="" calcmode="lin" valueType="num">
                                          <p:cBhvr>
                                            <p:cTn id="43" dur="2000" fill="hold">
                                              <p:stCondLst>
                                                <p:cond delay="0"/>
                                              </p:stCondLst>
                                            </p:cTn>
                                            <p:tgtEl>
                                              <p:spTgt spid="104"/>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44" dur="2000" fill="hold">
                                              <p:stCondLst>
                                                <p:cond delay="0"/>
                                              </p:stCondLst>
                                            </p:cTn>
                                            <p:tgtEl>
                                              <p:spTgt spid="104"/>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6" grpId="0" animBg="1"/>
          <p:bldP spid="77" grpId="0" bldLvl="0" animBg="1"/>
          <p:bldP spid="8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PA-组合 34"/>
          <p:cNvGrpSpPr/>
          <p:nvPr>
            <p:custDataLst>
              <p:tags r:id="rId1"/>
            </p:custDataLst>
          </p:nvPr>
        </p:nvGrpSpPr>
        <p:grpSpPr>
          <a:xfrm>
            <a:off x="11258195" y="2920114"/>
            <a:ext cx="210960" cy="1179530"/>
            <a:chOff x="990600" y="1535113"/>
            <a:chExt cx="210960" cy="1179530"/>
          </a:xfrm>
        </p:grpSpPr>
        <p:sp>
          <p:nvSpPr>
            <p:cNvPr id="5" name="PA-椭圆 4"/>
            <p:cNvSpPr>
              <a:spLocks noChangeAspect="1"/>
            </p:cNvSpPr>
            <p:nvPr>
              <p:custDataLst>
                <p:tags r:id="rId6"/>
              </p:custDataLst>
            </p:nvPr>
          </p:nvSpPr>
          <p:spPr>
            <a:xfrm>
              <a:off x="99060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PA-椭圆 5"/>
            <p:cNvSpPr>
              <a:spLocks noChangeAspect="1"/>
            </p:cNvSpPr>
            <p:nvPr>
              <p:custDataLst>
                <p:tags r:id="rId7"/>
              </p:custDataLst>
            </p:nvPr>
          </p:nvSpPr>
          <p:spPr>
            <a:xfrm>
              <a:off x="107808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PA-椭圆 6"/>
            <p:cNvSpPr>
              <a:spLocks noChangeAspect="1"/>
            </p:cNvSpPr>
            <p:nvPr>
              <p:custDataLst>
                <p:tags r:id="rId8"/>
              </p:custDataLst>
            </p:nvPr>
          </p:nvSpPr>
          <p:spPr>
            <a:xfrm>
              <a:off x="1165560" y="153511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PA-椭圆 7"/>
            <p:cNvSpPr>
              <a:spLocks noChangeAspect="1"/>
            </p:cNvSpPr>
            <p:nvPr>
              <p:custDataLst>
                <p:tags r:id="rId9"/>
              </p:custDataLst>
            </p:nvPr>
          </p:nvSpPr>
          <p:spPr>
            <a:xfrm>
              <a:off x="99060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PA-椭圆 8"/>
            <p:cNvSpPr>
              <a:spLocks noChangeAspect="1"/>
            </p:cNvSpPr>
            <p:nvPr>
              <p:custDataLst>
                <p:tags r:id="rId10"/>
              </p:custDataLst>
            </p:nvPr>
          </p:nvSpPr>
          <p:spPr>
            <a:xfrm>
              <a:off x="107808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PA-椭圆 9"/>
            <p:cNvSpPr>
              <a:spLocks noChangeAspect="1"/>
            </p:cNvSpPr>
            <p:nvPr>
              <p:custDataLst>
                <p:tags r:id="rId11"/>
              </p:custDataLst>
            </p:nvPr>
          </p:nvSpPr>
          <p:spPr>
            <a:xfrm>
              <a:off x="1165560" y="1662172"/>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PA-椭圆 10"/>
            <p:cNvSpPr>
              <a:spLocks noChangeAspect="1"/>
            </p:cNvSpPr>
            <p:nvPr>
              <p:custDataLst>
                <p:tags r:id="rId12"/>
              </p:custDataLst>
            </p:nvPr>
          </p:nvSpPr>
          <p:spPr>
            <a:xfrm>
              <a:off x="99060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椭圆 11"/>
            <p:cNvSpPr>
              <a:spLocks noChangeAspect="1"/>
            </p:cNvSpPr>
            <p:nvPr>
              <p:custDataLst>
                <p:tags r:id="rId13"/>
              </p:custDataLst>
            </p:nvPr>
          </p:nvSpPr>
          <p:spPr>
            <a:xfrm>
              <a:off x="107808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PA-椭圆 12"/>
            <p:cNvSpPr>
              <a:spLocks noChangeAspect="1"/>
            </p:cNvSpPr>
            <p:nvPr>
              <p:custDataLst>
                <p:tags r:id="rId14"/>
              </p:custDataLst>
            </p:nvPr>
          </p:nvSpPr>
          <p:spPr>
            <a:xfrm>
              <a:off x="1165560" y="1789231"/>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PA-椭圆 13"/>
            <p:cNvSpPr>
              <a:spLocks noChangeAspect="1"/>
            </p:cNvSpPr>
            <p:nvPr>
              <p:custDataLst>
                <p:tags r:id="rId15"/>
              </p:custDataLst>
            </p:nvPr>
          </p:nvSpPr>
          <p:spPr>
            <a:xfrm>
              <a:off x="99060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PA-椭圆 14"/>
            <p:cNvSpPr>
              <a:spLocks noChangeAspect="1"/>
            </p:cNvSpPr>
            <p:nvPr>
              <p:custDataLst>
                <p:tags r:id="rId16"/>
              </p:custDataLst>
            </p:nvPr>
          </p:nvSpPr>
          <p:spPr>
            <a:xfrm>
              <a:off x="107808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PA-椭圆 15"/>
            <p:cNvSpPr>
              <a:spLocks noChangeAspect="1"/>
            </p:cNvSpPr>
            <p:nvPr>
              <p:custDataLst>
                <p:tags r:id="rId17"/>
              </p:custDataLst>
            </p:nvPr>
          </p:nvSpPr>
          <p:spPr>
            <a:xfrm>
              <a:off x="1165560" y="1916289"/>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PA-椭圆 16"/>
            <p:cNvSpPr>
              <a:spLocks noChangeAspect="1"/>
            </p:cNvSpPr>
            <p:nvPr>
              <p:custDataLst>
                <p:tags r:id="rId18"/>
              </p:custDataLst>
            </p:nvPr>
          </p:nvSpPr>
          <p:spPr>
            <a:xfrm>
              <a:off x="99060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PA-椭圆 17"/>
            <p:cNvSpPr>
              <a:spLocks noChangeAspect="1"/>
            </p:cNvSpPr>
            <p:nvPr>
              <p:custDataLst>
                <p:tags r:id="rId19"/>
              </p:custDataLst>
            </p:nvPr>
          </p:nvSpPr>
          <p:spPr>
            <a:xfrm>
              <a:off x="107808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PA-椭圆 18"/>
            <p:cNvSpPr>
              <a:spLocks noChangeAspect="1"/>
            </p:cNvSpPr>
            <p:nvPr>
              <p:custDataLst>
                <p:tags r:id="rId20"/>
              </p:custDataLst>
            </p:nvPr>
          </p:nvSpPr>
          <p:spPr>
            <a:xfrm>
              <a:off x="1165560" y="2043348"/>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PA-椭圆 19"/>
            <p:cNvSpPr>
              <a:spLocks noChangeAspect="1"/>
            </p:cNvSpPr>
            <p:nvPr>
              <p:custDataLst>
                <p:tags r:id="rId21"/>
              </p:custDataLst>
            </p:nvPr>
          </p:nvSpPr>
          <p:spPr>
            <a:xfrm>
              <a:off x="99060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PA-椭圆 20"/>
            <p:cNvSpPr>
              <a:spLocks noChangeAspect="1"/>
            </p:cNvSpPr>
            <p:nvPr>
              <p:custDataLst>
                <p:tags r:id="rId22"/>
              </p:custDataLst>
            </p:nvPr>
          </p:nvSpPr>
          <p:spPr>
            <a:xfrm>
              <a:off x="107808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PA-椭圆 21"/>
            <p:cNvSpPr>
              <a:spLocks noChangeAspect="1"/>
            </p:cNvSpPr>
            <p:nvPr>
              <p:custDataLst>
                <p:tags r:id="rId23"/>
              </p:custDataLst>
            </p:nvPr>
          </p:nvSpPr>
          <p:spPr>
            <a:xfrm>
              <a:off x="1165560" y="2170407"/>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PA-椭圆 22"/>
            <p:cNvSpPr>
              <a:spLocks noChangeAspect="1"/>
            </p:cNvSpPr>
            <p:nvPr>
              <p:custDataLst>
                <p:tags r:id="rId24"/>
              </p:custDataLst>
            </p:nvPr>
          </p:nvSpPr>
          <p:spPr>
            <a:xfrm>
              <a:off x="99060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PA-椭圆 23"/>
            <p:cNvSpPr>
              <a:spLocks noChangeAspect="1"/>
            </p:cNvSpPr>
            <p:nvPr>
              <p:custDataLst>
                <p:tags r:id="rId25"/>
              </p:custDataLst>
            </p:nvPr>
          </p:nvSpPr>
          <p:spPr>
            <a:xfrm>
              <a:off x="107808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PA-椭圆 24"/>
            <p:cNvSpPr>
              <a:spLocks noChangeAspect="1"/>
            </p:cNvSpPr>
            <p:nvPr>
              <p:custDataLst>
                <p:tags r:id="rId26"/>
              </p:custDataLst>
            </p:nvPr>
          </p:nvSpPr>
          <p:spPr>
            <a:xfrm>
              <a:off x="1165560" y="2297466"/>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PA-椭圆 25"/>
            <p:cNvSpPr>
              <a:spLocks noChangeAspect="1"/>
            </p:cNvSpPr>
            <p:nvPr>
              <p:custDataLst>
                <p:tags r:id="rId27"/>
              </p:custDataLst>
            </p:nvPr>
          </p:nvSpPr>
          <p:spPr>
            <a:xfrm>
              <a:off x="99060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PA-椭圆 26"/>
            <p:cNvSpPr>
              <a:spLocks noChangeAspect="1"/>
            </p:cNvSpPr>
            <p:nvPr>
              <p:custDataLst>
                <p:tags r:id="rId28"/>
              </p:custDataLst>
            </p:nvPr>
          </p:nvSpPr>
          <p:spPr>
            <a:xfrm>
              <a:off x="107808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PA-椭圆 27"/>
            <p:cNvSpPr>
              <a:spLocks noChangeAspect="1"/>
            </p:cNvSpPr>
            <p:nvPr>
              <p:custDataLst>
                <p:tags r:id="rId29"/>
              </p:custDataLst>
            </p:nvPr>
          </p:nvSpPr>
          <p:spPr>
            <a:xfrm>
              <a:off x="1165560" y="2424525"/>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PA-椭圆 28"/>
            <p:cNvSpPr>
              <a:spLocks noChangeAspect="1"/>
            </p:cNvSpPr>
            <p:nvPr>
              <p:custDataLst>
                <p:tags r:id="rId30"/>
              </p:custDataLst>
            </p:nvPr>
          </p:nvSpPr>
          <p:spPr>
            <a:xfrm>
              <a:off x="99060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PA-椭圆 29"/>
            <p:cNvSpPr>
              <a:spLocks noChangeAspect="1"/>
            </p:cNvSpPr>
            <p:nvPr>
              <p:custDataLst>
                <p:tags r:id="rId31"/>
              </p:custDataLst>
            </p:nvPr>
          </p:nvSpPr>
          <p:spPr>
            <a:xfrm>
              <a:off x="107808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PA-椭圆 30"/>
            <p:cNvSpPr>
              <a:spLocks noChangeAspect="1"/>
            </p:cNvSpPr>
            <p:nvPr>
              <p:custDataLst>
                <p:tags r:id="rId32"/>
              </p:custDataLst>
            </p:nvPr>
          </p:nvSpPr>
          <p:spPr>
            <a:xfrm>
              <a:off x="1165560" y="2551584"/>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PA-椭圆 31"/>
            <p:cNvSpPr>
              <a:spLocks noChangeAspect="1"/>
            </p:cNvSpPr>
            <p:nvPr>
              <p:custDataLst>
                <p:tags r:id="rId33"/>
              </p:custDataLst>
            </p:nvPr>
          </p:nvSpPr>
          <p:spPr>
            <a:xfrm>
              <a:off x="99060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PA-椭圆 32"/>
            <p:cNvSpPr>
              <a:spLocks noChangeAspect="1"/>
            </p:cNvSpPr>
            <p:nvPr>
              <p:custDataLst>
                <p:tags r:id="rId34"/>
              </p:custDataLst>
            </p:nvPr>
          </p:nvSpPr>
          <p:spPr>
            <a:xfrm>
              <a:off x="107808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PA-椭圆 33"/>
            <p:cNvSpPr>
              <a:spLocks noChangeAspect="1"/>
            </p:cNvSpPr>
            <p:nvPr>
              <p:custDataLst>
                <p:tags r:id="rId35"/>
              </p:custDataLst>
            </p:nvPr>
          </p:nvSpPr>
          <p:spPr>
            <a:xfrm>
              <a:off x="1165560" y="2678643"/>
              <a:ext cx="36000" cy="36000"/>
            </a:xfrm>
            <a:prstGeom prst="ellipse">
              <a:avLst/>
            </a:prstGeom>
            <a:solidFill>
              <a:schemeClr val="bg1">
                <a:lumMod val="6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3" name="PA-椭圆 82"/>
          <p:cNvSpPr/>
          <p:nvPr>
            <p:custDataLst>
              <p:tags r:id="rId2"/>
            </p:custDataLst>
          </p:nvPr>
        </p:nvSpPr>
        <p:spPr>
          <a:xfrm>
            <a:off x="4449988" y="1494869"/>
            <a:ext cx="3292024" cy="3292024"/>
          </a:xfrm>
          <a:prstGeom prst="ellipse">
            <a:avLst/>
          </a:prstGeom>
          <a:solidFill>
            <a:schemeClr val="bg1"/>
          </a:solidFill>
          <a:ln w="254000">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sp>
        <p:nvSpPr>
          <p:cNvPr id="89" name="PA-文本框 88"/>
          <p:cNvSpPr txBox="1"/>
          <p:nvPr>
            <p:custDataLst>
              <p:tags r:id="rId3"/>
            </p:custDataLst>
          </p:nvPr>
        </p:nvSpPr>
        <p:spPr>
          <a:xfrm>
            <a:off x="5467350" y="1987532"/>
            <a:ext cx="1257300" cy="114213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01</a:t>
            </a:r>
            <a:endParaRPr lang="zh-CN" altLang="en-US"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86" name="PA-文本框 85"/>
          <p:cNvSpPr txBox="1"/>
          <p:nvPr>
            <p:custDataLst>
              <p:tags r:id="rId4"/>
            </p:custDataLst>
          </p:nvPr>
        </p:nvSpPr>
        <p:spPr>
          <a:xfrm>
            <a:off x="4518025" y="2923540"/>
            <a:ext cx="3155950" cy="92202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dist"/>
            <a:r>
              <a:rPr lang="zh-CN" altLang="en-US" sz="5400" dirty="0">
                <a:ln>
                  <a:noFill/>
                </a:ln>
                <a:solidFill>
                  <a:schemeClr val="tx1"/>
                </a:solidFill>
                <a:latin typeface="方正细谭黑简体" panose="02000000000000000000" pitchFamily="2" charset="-122"/>
                <a:ea typeface="方正细谭黑简体" panose="02000000000000000000" pitchFamily="2" charset="-122"/>
                <a:cs typeface="+mn-ea"/>
                <a:sym typeface="+mn-lt"/>
              </a:rPr>
              <a:t>故事梗概</a:t>
            </a:r>
          </a:p>
        </p:txBody>
      </p:sp>
      <p:sp>
        <p:nvSpPr>
          <p:cNvPr id="113" name="PA-椭圆 112"/>
          <p:cNvSpPr/>
          <p:nvPr>
            <p:custDataLst>
              <p:tags r:id="rId5"/>
            </p:custDataLst>
          </p:nvPr>
        </p:nvSpPr>
        <p:spPr>
          <a:xfrm>
            <a:off x="11166110" y="2360827"/>
            <a:ext cx="395130" cy="395131"/>
          </a:xfrm>
          <a:prstGeom prst="ellipse">
            <a:avLst/>
          </a:prstGeom>
          <a:gradFill>
            <a:gsLst>
              <a:gs pos="82000">
                <a:srgbClr val="3366FF">
                  <a:alpha val="60000"/>
                </a:srgbClr>
              </a:gs>
              <a:gs pos="22000">
                <a:srgbClr val="3366FF">
                  <a:alpha val="31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14:presetBounceEnd="38000">
                                      <p:stCondLst>
                                        <p:cond delay="0"/>
                                      </p:stCondLst>
                                      <p:childTnLst>
                                        <p:set>
                                          <p:cBhvr>
                                            <p:cTn id="6" dur="1" fill="hold">
                                              <p:stCondLst>
                                                <p:cond delay="0"/>
                                              </p:stCondLst>
                                            </p:cTn>
                                            <p:tgtEl>
                                              <p:spTgt spid="35"/>
                                            </p:tgtEl>
                                            <p:attrNameLst>
                                              <p:attrName>style.visibility</p:attrName>
                                            </p:attrNameLst>
                                          </p:cBhvr>
                                          <p:to>
                                            <p:strVal val="visible"/>
                                          </p:to>
                                        </p:set>
                                        <p:anim to="" calcmode="lin" valueType="num" p14:bounceEnd="38000">
                                          <p:cBhvr>
                                            <p:cTn id="7"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83"/>
                                            </p:tgtEl>
                                            <p:attrNameLst>
                                              <p:attrName>style.visibility</p:attrName>
                                            </p:attrNameLst>
                                          </p:cBhvr>
                                          <p:to>
                                            <p:strVal val="visible"/>
                                          </p:to>
                                        </p:set>
                                        <p:anim to="" calcmode="lin" valueType="num" p14:bounceEnd="38000">
                                          <p:cBhvr>
                                            <p:cTn id="11"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89"/>
                                            </p:tgtEl>
                                            <p:attrNameLst>
                                              <p:attrName>style.visibility</p:attrName>
                                            </p:attrNameLst>
                                          </p:cBhvr>
                                          <p:to>
                                            <p:strVal val="visible"/>
                                          </p:to>
                                        </p:set>
                                        <p:anim to="" calcmode="lin" valueType="num" p14:bounceEnd="38000">
                                          <p:cBhvr>
                                            <p:cTn id="15"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86"/>
                                            </p:tgtEl>
                                            <p:attrNameLst>
                                              <p:attrName>style.visibility</p:attrName>
                                            </p:attrNameLst>
                                          </p:cBhvr>
                                          <p:to>
                                            <p:strVal val="visible"/>
                                          </p:to>
                                        </p:set>
                                        <p:anim to="" calcmode="lin" valueType="num" p14:bounceEnd="38000">
                                          <p:cBhvr>
                                            <p:cTn id="19"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14:presetBounceEnd="38000">
                                      <p:stCondLst>
                                        <p:cond delay="0"/>
                                      </p:stCondLst>
                                      <p:childTnLst>
                                        <p:set>
                                          <p:cBhvr>
                                            <p:cTn id="22" dur="1" fill="hold">
                                              <p:stCondLst>
                                                <p:cond delay="0"/>
                                              </p:stCondLst>
                                            </p:cTn>
                                            <p:tgtEl>
                                              <p:spTgt spid="113"/>
                                            </p:tgtEl>
                                            <p:attrNameLst>
                                              <p:attrName>style.visibility</p:attrName>
                                            </p:attrNameLst>
                                          </p:cBhvr>
                                          <p:to>
                                            <p:strVal val="visible"/>
                                          </p:to>
                                        </p:set>
                                        <p:anim to="" calcmode="lin" valueType="num" p14:bounceEnd="38000">
                                          <p:cBhvr>
                                            <p:cTn id="23" dur="2000" fill="hold">
                                              <p:stCondLst>
                                                <p:cond delay="0"/>
                                              </p:stCondLst>
                                            </p:cTn>
                                            <p:tgtEl>
                                              <p:spTgt spid="11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4" dur="2000" fill="hold">
                                              <p:stCondLst>
                                                <p:cond delay="0"/>
                                              </p:stCondLst>
                                            </p:cTn>
                                            <p:tgtEl>
                                              <p:spTgt spid="11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1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to="" calcmode="lin" valueType="num">
                                          <p:cBhvr>
                                            <p:cTn id="7" dur="2000" fill="hold">
                                              <p:stCondLst>
                                                <p:cond delay="0"/>
                                              </p:stCondLst>
                                            </p:cTn>
                                            <p:tgtEl>
                                              <p:spTgt spid="35"/>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5"/>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anim to="" calcmode="lin" valueType="num">
                                          <p:cBhvr>
                                            <p:cTn id="11"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to="" calcmode="lin" valueType="num">
                                          <p:cBhvr>
                                            <p:cTn id="15"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6"/>
                                            </p:tgtEl>
                                            <p:attrNameLst>
                                              <p:attrName>style.visibility</p:attrName>
                                            </p:attrNameLst>
                                          </p:cBhvr>
                                          <p:to>
                                            <p:strVal val="visible"/>
                                          </p:to>
                                        </p:set>
                                        <p:anim to="" calcmode="lin" valueType="num">
                                          <p:cBhvr>
                                            <p:cTn id="19"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1" presetID="0"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anim to="" calcmode="lin" valueType="num">
                                          <p:cBhvr>
                                            <p:cTn id="23" dur="2000" fill="hold">
                                              <p:stCondLst>
                                                <p:cond delay="0"/>
                                              </p:stCondLst>
                                            </p:cTn>
                                            <p:tgtEl>
                                              <p:spTgt spid="8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4" dur="2000" fill="hold">
                                              <p:stCondLst>
                                                <p:cond delay="0"/>
                                              </p:stCondLst>
                                            </p:cTn>
                                            <p:tgtEl>
                                              <p:spTgt spid="8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25" presetID="0" presetClass="entr" presetSubtype="0" fill="hold" grpId="0" nodeType="withEffect">
                                      <p:stCondLst>
                                        <p:cond delay="0"/>
                                      </p:stCondLst>
                                      <p:childTnLst>
                                        <p:set>
                                          <p:cBhvr>
                                            <p:cTn id="26" dur="1" fill="hold">
                                              <p:stCondLst>
                                                <p:cond delay="0"/>
                                              </p:stCondLst>
                                            </p:cTn>
                                            <p:tgtEl>
                                              <p:spTgt spid="113"/>
                                            </p:tgtEl>
                                            <p:attrNameLst>
                                              <p:attrName>style.visibility</p:attrName>
                                            </p:attrNameLst>
                                          </p:cBhvr>
                                          <p:to>
                                            <p:strVal val="visible"/>
                                          </p:to>
                                        </p:set>
                                        <p:anim to="" calcmode="lin" valueType="num">
                                          <p:cBhvr>
                                            <p:cTn id="27" dur="2000" fill="hold">
                                              <p:stCondLst>
                                                <p:cond delay="0"/>
                                              </p:stCondLst>
                                            </p:cTn>
                                            <p:tgtEl>
                                              <p:spTgt spid="11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8" dur="2000" fill="hold">
                                              <p:stCondLst>
                                                <p:cond delay="0"/>
                                              </p:stCondLst>
                                            </p:cTn>
                                            <p:tgtEl>
                                              <p:spTgt spid="11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87" grpId="0"/>
          <p:bldP spid="113"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5664AF42-5542-4CEE-B28F-E6E75B543DEE}"/>
              </a:ext>
            </a:extLst>
          </p:cNvPr>
          <p:cNvSpPr txBox="1"/>
          <p:nvPr/>
        </p:nvSpPr>
        <p:spPr>
          <a:xfrm>
            <a:off x="4199467" y="1120447"/>
            <a:ext cx="7743472" cy="4893647"/>
          </a:xfrm>
          <a:prstGeom prst="rect">
            <a:avLst/>
          </a:prstGeom>
          <a:noFill/>
        </p:spPr>
        <p:txBody>
          <a:bodyPr wrap="square">
            <a:spAutoFit/>
          </a:bodyPr>
          <a:lstStyle/>
          <a:p>
            <a:r>
              <a:rPr lang="zh-CN" altLang="en-US" sz="2400" b="1" dirty="0">
                <a:latin typeface="华康娃娃体W5" panose="040B0509000000000000" pitchFamily="81" charset="-122"/>
                <a:ea typeface="华康娃娃体W5" panose="040B0509000000000000" pitchFamily="81" charset="-122"/>
              </a:rPr>
              <a:t>14岁的少女苏菲某天放学回家，发现了一封神秘的信。苏菲从这封写着“你是谁？”的信开始，在艾伯特的指点下，从哲学的摇篮雅典出发，对苏格拉底和柏拉图的哲学有了初步了解。她对文艺复兴时期的认识包括达·芬奇的绘画、莎士比亚的戏剧……涉及艺术、科学等许多方面。至于近现代，艾伯特的“哲学函授课”包含了康德、黑格尔、弗洛伊德乃至于马克思的哲学思想。在苏菲的所到之处，到处都凝结着文明的精华。世界像谜团一般在她眼底展开，苏菲运用少女天生的悟性与后天知识，企图解开这些谜团，然而，事实真相远比她所想的更怪异、更离奇……《苏菲的世界》，即是智慧的世界，又是梦的世界，它将会唤醒每个人内心深处对生命的赞叹与对人生终极意义的关怀和好奇。</a:t>
            </a:r>
          </a:p>
        </p:txBody>
      </p:sp>
      <p:pic>
        <p:nvPicPr>
          <p:cNvPr id="1026" name="Picture 2">
            <a:extLst>
              <a:ext uri="{FF2B5EF4-FFF2-40B4-BE49-F238E27FC236}">
                <a16:creationId xmlns:a16="http://schemas.microsoft.com/office/drawing/2014/main" id="{44000129-BE79-402B-93D4-4D14EBC23F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17" r="18481"/>
          <a:stretch/>
        </p:blipFill>
        <p:spPr bwMode="auto">
          <a:xfrm>
            <a:off x="1061155" y="1408642"/>
            <a:ext cx="2540000" cy="4040716"/>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a:extLst>
              <a:ext uri="{FF2B5EF4-FFF2-40B4-BE49-F238E27FC236}">
                <a16:creationId xmlns:a16="http://schemas.microsoft.com/office/drawing/2014/main" id="{AABE653C-471C-4FDE-90FF-774DB3A86E61}"/>
              </a:ext>
            </a:extLst>
          </p:cNvPr>
          <p:cNvSpPr/>
          <p:nvPr/>
        </p:nvSpPr>
        <p:spPr>
          <a:xfrm>
            <a:off x="0" y="1"/>
            <a:ext cx="7123289" cy="564444"/>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PA-矩形 71">
            <a:extLst>
              <a:ext uri="{FF2B5EF4-FFF2-40B4-BE49-F238E27FC236}">
                <a16:creationId xmlns:a16="http://schemas.microsoft.com/office/drawing/2014/main" id="{949BB1C8-271C-4ED1-A7E3-03A623D6EF05}"/>
              </a:ext>
            </a:extLst>
          </p:cNvPr>
          <p:cNvSpPr>
            <a:spLocks noChangeArrowheads="1"/>
          </p:cNvSpPr>
          <p:nvPr>
            <p:custDataLst>
              <p:tags r:id="rId1"/>
            </p:custDataLst>
          </p:nvPr>
        </p:nvSpPr>
        <p:spPr bwMode="auto">
          <a:xfrm>
            <a:off x="177920" y="112888"/>
            <a:ext cx="2870080" cy="649188"/>
          </a:xfrm>
          <a:prstGeom prst="roundRect">
            <a:avLst>
              <a:gd name="adj" fmla="val 50000"/>
            </a:avLst>
          </a:prstGeom>
          <a:gradFill>
            <a:gsLst>
              <a:gs pos="0">
                <a:srgbClr val="FC3100"/>
              </a:gs>
              <a:gs pos="100000">
                <a:srgbClr val="3366FF"/>
              </a:gs>
            </a:gsLst>
            <a:lin ang="2700000" scaled="0"/>
          </a:gradFill>
          <a:ln>
            <a:noFill/>
          </a:ln>
        </p:spPr>
        <p:txBody>
          <a:bodyPr wrap="square" lIns="0" r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cs typeface="+mn-ea"/>
                <a:sym typeface="+mn-lt"/>
              </a:rPr>
              <a:t>故事梗概</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17"/>
                                            </p:tgtEl>
                                            <p:attrNameLst>
                                              <p:attrName>style.visibility</p:attrName>
                                            </p:attrNameLst>
                                          </p:cBhvr>
                                          <p:to>
                                            <p:strVal val="visible"/>
                                          </p:to>
                                        </p:set>
                                        <p:anim to="" calcmode="lin" valueType="num" p14:bounceEnd="38000">
                                          <p:cBhvr>
                                            <p:cTn id="7" dur="2000" fill="hold">
                                              <p:stCondLst>
                                                <p:cond delay="0"/>
                                              </p:stCondLst>
                                            </p:cTn>
                                            <p:tgtEl>
                                              <p:spTgt spid="1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1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to="" calcmode="lin" valueType="num">
                                          <p:cBhvr>
                                            <p:cTn id="7" dur="2000" fill="hold">
                                              <p:stCondLst>
                                                <p:cond delay="0"/>
                                              </p:stCondLst>
                                            </p:cTn>
                                            <p:tgtEl>
                                              <p:spTgt spid="1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1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A-椭圆 82"/>
          <p:cNvSpPr/>
          <p:nvPr>
            <p:custDataLst>
              <p:tags r:id="rId1"/>
            </p:custDataLst>
          </p:nvPr>
        </p:nvSpPr>
        <p:spPr>
          <a:xfrm>
            <a:off x="4449988" y="1494869"/>
            <a:ext cx="3292024" cy="3292024"/>
          </a:xfrm>
          <a:prstGeom prst="ellipse">
            <a:avLst/>
          </a:prstGeom>
          <a:solidFill>
            <a:schemeClr val="bg1"/>
          </a:solidFill>
          <a:ln w="254000">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sp>
        <p:nvSpPr>
          <p:cNvPr id="89" name="PA-文本框 88"/>
          <p:cNvSpPr txBox="1"/>
          <p:nvPr>
            <p:custDataLst>
              <p:tags r:id="rId2"/>
            </p:custDataLst>
          </p:nvPr>
        </p:nvSpPr>
        <p:spPr>
          <a:xfrm>
            <a:off x="5448300" y="1987532"/>
            <a:ext cx="1295400" cy="114213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02</a:t>
            </a:r>
            <a:endParaRPr lang="zh-CN" altLang="en-US"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86" name="PA-文本框 85"/>
          <p:cNvSpPr txBox="1"/>
          <p:nvPr>
            <p:custDataLst>
              <p:tags r:id="rId3"/>
            </p:custDataLst>
          </p:nvPr>
        </p:nvSpPr>
        <p:spPr>
          <a:xfrm>
            <a:off x="4502150" y="2956560"/>
            <a:ext cx="3187065" cy="92202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dist"/>
            <a:r>
              <a:rPr lang="zh-CN" altLang="en-US" sz="54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好句摘抄</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83"/>
                                            </p:tgtEl>
                                            <p:attrNameLst>
                                              <p:attrName>style.visibility</p:attrName>
                                            </p:attrNameLst>
                                          </p:cBhvr>
                                          <p:to>
                                            <p:strVal val="visible"/>
                                          </p:to>
                                        </p:set>
                                        <p:anim to="" calcmode="lin" valueType="num" p14:bounceEnd="38000">
                                          <p:cBhvr>
                                            <p:cTn id="7"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89"/>
                                            </p:tgtEl>
                                            <p:attrNameLst>
                                              <p:attrName>style.visibility</p:attrName>
                                            </p:attrNameLst>
                                          </p:cBhvr>
                                          <p:to>
                                            <p:strVal val="visible"/>
                                          </p:to>
                                        </p:set>
                                        <p:anim to="" calcmode="lin" valueType="num" p14:bounceEnd="38000">
                                          <p:cBhvr>
                                            <p:cTn id="11"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86"/>
                                            </p:tgtEl>
                                            <p:attrNameLst>
                                              <p:attrName>style.visibility</p:attrName>
                                            </p:attrNameLst>
                                          </p:cBhvr>
                                          <p:to>
                                            <p:strVal val="visible"/>
                                          </p:to>
                                        </p:set>
                                        <p:anim to="" calcmode="lin" valueType="num" p14:bounceEnd="38000">
                                          <p:cBhvr>
                                            <p:cTn id="15"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to="" calcmode="lin" valueType="num">
                                          <p:cBhvr>
                                            <p:cTn id="7"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to="" calcmode="lin" valueType="num">
                                          <p:cBhvr>
                                            <p:cTn id="11"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to="" calcmode="lin" valueType="num">
                                          <p:cBhvr>
                                            <p:cTn id="15"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 to="" calcmode="lin" valueType="num">
                                          <p:cBhvr>
                                            <p:cTn id="19" dur="2000" fill="hold">
                                              <p:stCondLst>
                                                <p:cond delay="0"/>
                                              </p:stCondLst>
                                            </p:cTn>
                                            <p:tgtEl>
                                              <p:spTgt spid="8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8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87"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72C7231-A856-404C-AA0A-EEAB203AF46B}"/>
              </a:ext>
            </a:extLst>
          </p:cNvPr>
          <p:cNvSpPr txBox="1"/>
          <p:nvPr/>
        </p:nvSpPr>
        <p:spPr>
          <a:xfrm>
            <a:off x="1004710" y="1228397"/>
            <a:ext cx="10397067" cy="4401205"/>
          </a:xfrm>
          <a:prstGeom prst="rect">
            <a:avLst/>
          </a:prstGeom>
          <a:noFill/>
        </p:spPr>
        <p:txBody>
          <a:bodyPr wrap="square">
            <a:spAutoFit/>
          </a:bodyPr>
          <a:lstStyle/>
          <a:p>
            <a:r>
              <a:rPr lang="en-US" altLang="zh-CN" sz="2800" i="0" dirty="0">
                <a:solidFill>
                  <a:srgbClr val="222222"/>
                </a:solidFill>
                <a:effectLst/>
                <a:latin typeface="方正FW欢乐体 简" panose="02000500000000000000" pitchFamily="2" charset="-122"/>
                <a:ea typeface="方正FW欢乐体 简" panose="02000500000000000000" pitchFamily="2" charset="-122"/>
              </a:rPr>
              <a:t>1.</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探讨哲学最好的方式就是问一些哲学性的问题，如：这世界是如何创造出来的</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其背后是否有某种意志或意义</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人死后还有生命吗</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我们如何能够解答这些问题呢</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最重要的是，我们应该如何生活</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千百年来，人们不断提出这些问题。据我们所知，没有一种文化不关心“人是谁”、“世界从何而来”这样的</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问题。</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 </a:t>
            </a:r>
          </a:p>
          <a:p>
            <a:pPr algn="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乔斯坦</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贾德 </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苏菲的世界</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p>
          <a:p>
            <a:pPr algn="r"/>
            <a:r>
              <a:rPr lang="en-US" altLang="zh-CN" sz="2800" dirty="0">
                <a:solidFill>
                  <a:srgbClr val="222222"/>
                </a:solidFill>
                <a:latin typeface="方正FW欢乐体 简" panose="02000500000000000000" pitchFamily="2" charset="-122"/>
                <a:ea typeface="方正FW欢乐体 简" panose="02000500000000000000" pitchFamily="2" charset="-122"/>
              </a:rPr>
              <a:t>2.</a:t>
            </a:r>
            <a:r>
              <a:rPr lang="zh-CN" altLang="en-US" sz="2800" dirty="0">
                <a:solidFill>
                  <a:srgbClr val="222222"/>
                </a:solidFill>
                <a:latin typeface="方正FW欢乐体 简" panose="02000500000000000000" pitchFamily="2" charset="-122"/>
                <a:ea typeface="方正FW欢乐体 简" panose="02000500000000000000" pitchFamily="2" charset="-122"/>
              </a:rPr>
              <a:t>帕梅尼德斯认为现有的万物是一直都存在的。这个观念对希腊人并不陌生，他们多少认为世上的万物是亘古长存的。在帕梅尼德斯的想法中，没有任何事物会来自虚无，而已经存在的事物中。</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 --</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乔斯坦</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贾德 </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2800" i="0" dirty="0">
                <a:solidFill>
                  <a:srgbClr val="222222"/>
                </a:solidFill>
                <a:effectLst/>
                <a:latin typeface="方正FW欢乐体 简" panose="02000500000000000000" pitchFamily="2" charset="-122"/>
                <a:ea typeface="方正FW欢乐体 简" panose="02000500000000000000" pitchFamily="2" charset="-122"/>
              </a:rPr>
              <a:t>苏菲的世界</a:t>
            </a:r>
            <a:r>
              <a:rPr lang="en-US" altLang="zh-CN" sz="2800" i="0" dirty="0">
                <a:solidFill>
                  <a:srgbClr val="222222"/>
                </a:solidFill>
                <a:effectLst/>
                <a:latin typeface="方正FW欢乐体 简" panose="02000500000000000000" pitchFamily="2" charset="-122"/>
                <a:ea typeface="方正FW欢乐体 简" panose="02000500000000000000" pitchFamily="2" charset="-122"/>
              </a:rPr>
              <a:t>》</a:t>
            </a:r>
          </a:p>
        </p:txBody>
      </p:sp>
      <p:sp>
        <p:nvSpPr>
          <p:cNvPr id="5" name="矩形 4">
            <a:extLst>
              <a:ext uri="{FF2B5EF4-FFF2-40B4-BE49-F238E27FC236}">
                <a16:creationId xmlns:a16="http://schemas.microsoft.com/office/drawing/2014/main" id="{64DE8E44-6243-46E3-BEC3-E1F1231F3DD8}"/>
              </a:ext>
            </a:extLst>
          </p:cNvPr>
          <p:cNvSpPr/>
          <p:nvPr/>
        </p:nvSpPr>
        <p:spPr>
          <a:xfrm>
            <a:off x="0" y="1"/>
            <a:ext cx="7123289" cy="564444"/>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PA-矩形 71"/>
          <p:cNvSpPr>
            <a:spLocks noChangeArrowheads="1"/>
          </p:cNvSpPr>
          <p:nvPr>
            <p:custDataLst>
              <p:tags r:id="rId1"/>
            </p:custDataLst>
          </p:nvPr>
        </p:nvSpPr>
        <p:spPr bwMode="auto">
          <a:xfrm>
            <a:off x="177920" y="112888"/>
            <a:ext cx="2870080" cy="649188"/>
          </a:xfrm>
          <a:prstGeom prst="roundRect">
            <a:avLst>
              <a:gd name="adj" fmla="val 50000"/>
            </a:avLst>
          </a:prstGeom>
          <a:gradFill>
            <a:gsLst>
              <a:gs pos="0">
                <a:srgbClr val="FC3100"/>
              </a:gs>
              <a:gs pos="100000">
                <a:srgbClr val="3366FF"/>
              </a:gs>
            </a:gsLst>
            <a:lin ang="2700000" scaled="0"/>
          </a:gradFill>
          <a:ln>
            <a:noFill/>
          </a:ln>
        </p:spPr>
        <p:txBody>
          <a:bodyPr wrap="square" lIns="0" r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cs typeface="+mn-ea"/>
                <a:sym typeface="+mn-lt"/>
              </a:rPr>
              <a:t>好句积累</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72C7231-A856-404C-AA0A-EEAB203AF46B}"/>
              </a:ext>
            </a:extLst>
          </p:cNvPr>
          <p:cNvSpPr txBox="1"/>
          <p:nvPr/>
        </p:nvSpPr>
        <p:spPr>
          <a:xfrm>
            <a:off x="1095022" y="1413063"/>
            <a:ext cx="10001956" cy="4031873"/>
          </a:xfrm>
          <a:prstGeom prst="rect">
            <a:avLst/>
          </a:prstGeom>
          <a:noFill/>
        </p:spPr>
        <p:txBody>
          <a:bodyPr wrap="square">
            <a:spAutoFit/>
          </a:bodyPr>
          <a:lstStyle/>
          <a:p>
            <a:r>
              <a:rPr lang="en-US" altLang="zh-CN" sz="3200" i="0" dirty="0">
                <a:solidFill>
                  <a:srgbClr val="222222"/>
                </a:solidFill>
                <a:effectLst/>
                <a:latin typeface="方正FW欢乐体 简" panose="02000500000000000000" pitchFamily="2" charset="-122"/>
                <a:ea typeface="方正FW欢乐体 简" panose="02000500000000000000" pitchFamily="2" charset="-122"/>
              </a:rPr>
              <a:t>3.</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 “生命本来就是悲伤而严肃的。我们来到这个美好的世界里，彼此相逢，彼此问候，并结伴同游一段短暂的时间。然后我们就失去了对方，并且莫名其妙就消失了，就像我们突然莫名其妙地来到世上一般。” </a:t>
            </a:r>
            <a:endParaRPr lang="en-US" altLang="zh-CN" sz="3200" i="0" dirty="0">
              <a:solidFill>
                <a:srgbClr val="222222"/>
              </a:solidFill>
              <a:effectLst/>
              <a:latin typeface="方正FW欢乐体 简" panose="02000500000000000000" pitchFamily="2" charset="-122"/>
              <a:ea typeface="方正FW欢乐体 简" panose="02000500000000000000" pitchFamily="2" charset="-122"/>
            </a:endParaRPr>
          </a:p>
          <a:p>
            <a:pPr algn="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乔斯坦</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贾德 </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苏菲的世界</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p>
          <a:p>
            <a:r>
              <a:rPr lang="en-US" altLang="zh-CN" sz="3200" dirty="0">
                <a:solidFill>
                  <a:srgbClr val="222222"/>
                </a:solidFill>
                <a:latin typeface="方正FW欢乐体 简" panose="02000500000000000000" pitchFamily="2" charset="-122"/>
                <a:ea typeface="方正FW欢乐体 简" panose="02000500000000000000" pitchFamily="2" charset="-122"/>
              </a:rPr>
              <a:t>4.</a:t>
            </a:r>
            <a:r>
              <a:rPr lang="zh-CN" altLang="en-US" sz="3200" i="0" dirty="0">
                <a:solidFill>
                  <a:srgbClr val="333333"/>
                </a:solidFill>
                <a:effectLst/>
                <a:latin typeface="方正FW欢乐体 简" panose="02000500000000000000" pitchFamily="2" charset="-122"/>
                <a:ea typeface="方正FW欢乐体 简" panose="02000500000000000000" pitchFamily="2" charset="-122"/>
              </a:rPr>
              <a:t>  但我们生命中的意义必须由我们自己来创造，存在的意义就是要创造自己的生命。 </a:t>
            </a:r>
            <a:endParaRPr lang="en-US" altLang="zh-CN" sz="3200" i="0" dirty="0">
              <a:solidFill>
                <a:srgbClr val="333333"/>
              </a:solidFill>
              <a:effectLst/>
              <a:latin typeface="方正FW欢乐体 简" panose="02000500000000000000" pitchFamily="2" charset="-122"/>
              <a:ea typeface="方正FW欢乐体 简" panose="02000500000000000000" pitchFamily="2" charset="-122"/>
            </a:endParaRPr>
          </a:p>
          <a:p>
            <a:pPr algn="r"/>
            <a:r>
              <a:rPr lang="en-US" altLang="zh-CN" sz="3200" i="0" dirty="0">
                <a:solidFill>
                  <a:srgbClr val="333333"/>
                </a:solidFill>
                <a:effectLst/>
                <a:latin typeface="方正FW欢乐体 简" panose="02000500000000000000" pitchFamily="2" charset="-122"/>
                <a:ea typeface="方正FW欢乐体 简" panose="02000500000000000000" pitchFamily="2" charset="-122"/>
              </a:rPr>
              <a:t>--</a:t>
            </a:r>
            <a:r>
              <a:rPr lang="zh-CN" altLang="en-US" sz="3200" i="0" dirty="0">
                <a:solidFill>
                  <a:srgbClr val="333333"/>
                </a:solidFill>
                <a:effectLst/>
                <a:latin typeface="方正FW欢乐体 简" panose="02000500000000000000" pitchFamily="2" charset="-122"/>
                <a:ea typeface="方正FW欢乐体 简" panose="02000500000000000000" pitchFamily="2" charset="-122"/>
              </a:rPr>
              <a:t>乔斯坦</a:t>
            </a:r>
            <a:r>
              <a:rPr lang="en-US" altLang="zh-CN" sz="3200" i="0" dirty="0">
                <a:solidFill>
                  <a:srgbClr val="333333"/>
                </a:solidFill>
                <a:effectLst/>
                <a:latin typeface="方正FW欢乐体 简" panose="02000500000000000000" pitchFamily="2" charset="-122"/>
                <a:ea typeface="方正FW欢乐体 简" panose="02000500000000000000" pitchFamily="2" charset="-122"/>
              </a:rPr>
              <a:t>·</a:t>
            </a:r>
            <a:r>
              <a:rPr lang="zh-CN" altLang="en-US" sz="3200" i="0" dirty="0">
                <a:solidFill>
                  <a:srgbClr val="333333"/>
                </a:solidFill>
                <a:effectLst/>
                <a:latin typeface="方正FW欢乐体 简" panose="02000500000000000000" pitchFamily="2" charset="-122"/>
                <a:ea typeface="方正FW欢乐体 简" panose="02000500000000000000" pitchFamily="2" charset="-122"/>
              </a:rPr>
              <a:t>贾德 </a:t>
            </a:r>
            <a:r>
              <a:rPr lang="en-US" altLang="zh-CN" sz="3200" i="0" dirty="0">
                <a:solidFill>
                  <a:srgbClr val="333333"/>
                </a:solidFill>
                <a:effectLst/>
                <a:latin typeface="方正FW欢乐体 简" panose="02000500000000000000" pitchFamily="2" charset="-122"/>
                <a:ea typeface="方正FW欢乐体 简" panose="02000500000000000000" pitchFamily="2" charset="-122"/>
              </a:rPr>
              <a:t>《</a:t>
            </a:r>
            <a:r>
              <a:rPr lang="zh-CN" altLang="en-US" sz="3200" i="0" dirty="0">
                <a:solidFill>
                  <a:srgbClr val="333333"/>
                </a:solidFill>
                <a:effectLst/>
                <a:latin typeface="方正FW欢乐体 简" panose="02000500000000000000" pitchFamily="2" charset="-122"/>
                <a:ea typeface="方正FW欢乐体 简" panose="02000500000000000000" pitchFamily="2" charset="-122"/>
              </a:rPr>
              <a:t>苏菲的世界</a:t>
            </a:r>
            <a:r>
              <a:rPr lang="en-US" altLang="zh-CN" sz="3200" dirty="0">
                <a:solidFill>
                  <a:srgbClr val="222222"/>
                </a:solidFill>
                <a:latin typeface="方正FW欢乐体 简" panose="02000500000000000000" pitchFamily="2" charset="-122"/>
                <a:ea typeface="方正FW欢乐体 简" panose="02000500000000000000" pitchFamily="2" charset="-122"/>
              </a:rPr>
              <a:t>》</a:t>
            </a:r>
            <a:endParaRPr lang="zh-CN" altLang="en-US" sz="3200" dirty="0">
              <a:latin typeface="方正FW欢乐体 简" panose="02000500000000000000" pitchFamily="2" charset="-122"/>
              <a:ea typeface="方正FW欢乐体 简" panose="02000500000000000000" pitchFamily="2" charset="-122"/>
            </a:endParaRPr>
          </a:p>
        </p:txBody>
      </p:sp>
      <p:sp>
        <p:nvSpPr>
          <p:cNvPr id="5" name="矩形 4">
            <a:extLst>
              <a:ext uri="{FF2B5EF4-FFF2-40B4-BE49-F238E27FC236}">
                <a16:creationId xmlns:a16="http://schemas.microsoft.com/office/drawing/2014/main" id="{64DE8E44-6243-46E3-BEC3-E1F1231F3DD8}"/>
              </a:ext>
            </a:extLst>
          </p:cNvPr>
          <p:cNvSpPr/>
          <p:nvPr/>
        </p:nvSpPr>
        <p:spPr>
          <a:xfrm>
            <a:off x="0" y="1"/>
            <a:ext cx="7123289" cy="564444"/>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PA-矩形 71"/>
          <p:cNvSpPr>
            <a:spLocks noChangeArrowheads="1"/>
          </p:cNvSpPr>
          <p:nvPr>
            <p:custDataLst>
              <p:tags r:id="rId1"/>
            </p:custDataLst>
          </p:nvPr>
        </p:nvSpPr>
        <p:spPr bwMode="auto">
          <a:xfrm>
            <a:off x="177920" y="112888"/>
            <a:ext cx="2870080" cy="649188"/>
          </a:xfrm>
          <a:prstGeom prst="roundRect">
            <a:avLst>
              <a:gd name="adj" fmla="val 50000"/>
            </a:avLst>
          </a:prstGeom>
          <a:gradFill>
            <a:gsLst>
              <a:gs pos="0">
                <a:srgbClr val="FC3100"/>
              </a:gs>
              <a:gs pos="100000">
                <a:srgbClr val="3366FF"/>
              </a:gs>
            </a:gsLst>
            <a:lin ang="2700000" scaled="0"/>
          </a:gradFill>
          <a:ln>
            <a:noFill/>
          </a:ln>
        </p:spPr>
        <p:txBody>
          <a:bodyPr wrap="square" lIns="0" rIns="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cs typeface="+mn-ea"/>
                <a:sym typeface="+mn-lt"/>
              </a:rPr>
              <a:t>好句积累</a:t>
            </a:r>
          </a:p>
        </p:txBody>
      </p:sp>
    </p:spTree>
    <p:extLst>
      <p:ext uri="{BB962C8B-B14F-4D97-AF65-F5344CB8AC3E}">
        <p14:creationId xmlns:p14="http://schemas.microsoft.com/office/powerpoint/2010/main" val="15593336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A-椭圆 82"/>
          <p:cNvSpPr/>
          <p:nvPr>
            <p:custDataLst>
              <p:tags r:id="rId1"/>
            </p:custDataLst>
          </p:nvPr>
        </p:nvSpPr>
        <p:spPr>
          <a:xfrm>
            <a:off x="4449988" y="1494869"/>
            <a:ext cx="3292024" cy="3292024"/>
          </a:xfrm>
          <a:prstGeom prst="ellipse">
            <a:avLst/>
          </a:prstGeom>
          <a:solidFill>
            <a:schemeClr val="bg1"/>
          </a:solidFill>
          <a:ln w="254000">
            <a:gradFill>
              <a:gsLst>
                <a:gs pos="0">
                  <a:srgbClr val="FC3100"/>
                </a:gs>
                <a:gs pos="100000">
                  <a:srgbClr val="33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endParaRPr>
          </a:p>
        </p:txBody>
      </p:sp>
      <p:sp>
        <p:nvSpPr>
          <p:cNvPr id="89" name="PA-文本框 88"/>
          <p:cNvSpPr txBox="1"/>
          <p:nvPr>
            <p:custDataLst>
              <p:tags r:id="rId2"/>
            </p:custDataLst>
          </p:nvPr>
        </p:nvSpPr>
        <p:spPr>
          <a:xfrm>
            <a:off x="5448300" y="1987532"/>
            <a:ext cx="1295400" cy="114213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lvl="0" algn="dist">
              <a:defRPr>
                <a:solidFill>
                  <a:schemeClr val="bg1"/>
                </a:solidFill>
                <a:latin typeface="OPPOSans R" panose="00020600040101010101" pitchFamily="18" charset="-122"/>
                <a:ea typeface="OPPOSans R" panose="00020600040101010101" pitchFamily="18" charset="-122"/>
                <a:cs typeface="OPPOSans R"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rPr>
              <a:t>03</a:t>
            </a:r>
            <a:endParaRPr lang="zh-CN" altLang="en-US" sz="6600" dirty="0">
              <a:gradFill>
                <a:gsLst>
                  <a:gs pos="92000">
                    <a:srgbClr val="FC3100"/>
                  </a:gs>
                  <a:gs pos="24000">
                    <a:srgbClr val="3366FF"/>
                  </a:gs>
                </a:gsLst>
                <a:lin ang="2700000" scaled="0"/>
              </a:gradFill>
              <a:latin typeface="方正细谭黑简体" panose="02000000000000000000" pitchFamily="2" charset="-122"/>
              <a:ea typeface="方正细谭黑简体" panose="02000000000000000000" pitchFamily="2" charset="-122"/>
              <a:cs typeface="+mn-ea"/>
              <a:sym typeface="+mn-lt"/>
            </a:endParaRPr>
          </a:p>
        </p:txBody>
      </p:sp>
      <p:sp>
        <p:nvSpPr>
          <p:cNvPr id="86" name="PA-文本框 85"/>
          <p:cNvSpPr txBox="1"/>
          <p:nvPr>
            <p:custDataLst>
              <p:tags r:id="rId3"/>
            </p:custDataLst>
          </p:nvPr>
        </p:nvSpPr>
        <p:spPr>
          <a:xfrm>
            <a:off x="4528820" y="2956560"/>
            <a:ext cx="3134360" cy="922020"/>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dist"/>
            <a:r>
              <a:rPr lang="zh-CN" altLang="en-US" sz="5400" dirty="0">
                <a:solidFill>
                  <a:schemeClr val="tx1">
                    <a:lumMod val="75000"/>
                    <a:lumOff val="25000"/>
                  </a:schemeClr>
                </a:solidFill>
                <a:latin typeface="方正细谭黑简体" panose="02000000000000000000" pitchFamily="2" charset="-122"/>
                <a:ea typeface="方正细谭黑简体" panose="02000000000000000000" pitchFamily="2" charset="-122"/>
                <a:cs typeface="+mn-ea"/>
                <a:sym typeface="+mn-lt"/>
              </a:rPr>
              <a:t>社会评价</a:t>
            </a:r>
          </a:p>
        </p:txBody>
      </p:sp>
      <p:sp>
        <p:nvSpPr>
          <p:cNvPr id="87" name="PA-文本框 26"/>
          <p:cNvSpPr txBox="1"/>
          <p:nvPr>
            <p:custDataLst>
              <p:tags r:id="rId4"/>
            </p:custDataLst>
          </p:nvPr>
        </p:nvSpPr>
        <p:spPr>
          <a:xfrm>
            <a:off x="4922520" y="3910728"/>
            <a:ext cx="2346960" cy="246221"/>
          </a:xfrm>
          <a:prstGeom prst="rect">
            <a:avLst/>
          </a:prstGeom>
          <a:noFill/>
        </p:spPr>
        <p:txBody>
          <a:bodyPr wrap="square" rtlCol="0">
            <a:spAutoFit/>
          </a:bodyPr>
          <a:lstStyle/>
          <a:p>
            <a:pPr algn="dist"/>
            <a:r>
              <a:rPr lang="en-US" altLang="zh-CN" sz="1000" dirty="0">
                <a:solidFill>
                  <a:schemeClr val="tx1">
                    <a:lumMod val="95000"/>
                    <a:lumOff val="5000"/>
                  </a:schemeClr>
                </a:solidFill>
                <a:latin typeface="方正细谭黑简体" panose="02000000000000000000" pitchFamily="2" charset="-122"/>
                <a:ea typeface="方正细谭黑简体" panose="02000000000000000000" pitchFamily="2" charset="-122"/>
                <a:cs typeface="+mn-ea"/>
                <a:sym typeface="+mn-lt"/>
              </a:rPr>
              <a:t>LOREM IPSUM DOLOR SIT </a:t>
            </a:r>
            <a:r>
              <a:rPr lang="en-US" altLang="zh-CN" sz="1000" dirty="0">
                <a:solidFill>
                  <a:schemeClr val="tx1">
                    <a:lumMod val="65000"/>
                    <a:lumOff val="35000"/>
                  </a:schemeClr>
                </a:solidFill>
                <a:latin typeface="方正细谭黑简体" panose="02000000000000000000" pitchFamily="2" charset="-122"/>
                <a:ea typeface="方正细谭黑简体" panose="02000000000000000000" pitchFamily="2" charset="-122"/>
                <a:cs typeface="+mn-ea"/>
                <a:sym typeface="+mn-lt"/>
              </a:rPr>
              <a:t>AMET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83"/>
                                            </p:tgtEl>
                                            <p:attrNameLst>
                                              <p:attrName>style.visibility</p:attrName>
                                            </p:attrNameLst>
                                          </p:cBhvr>
                                          <p:to>
                                            <p:strVal val="visible"/>
                                          </p:to>
                                        </p:set>
                                        <p:anim to="" calcmode="lin" valueType="num" p14:bounceEnd="38000">
                                          <p:cBhvr>
                                            <p:cTn id="7"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14:presetBounceEnd="38000">
                                      <p:stCondLst>
                                        <p:cond delay="0"/>
                                      </p:stCondLst>
                                      <p:childTnLst>
                                        <p:set>
                                          <p:cBhvr>
                                            <p:cTn id="10" dur="1" fill="hold">
                                              <p:stCondLst>
                                                <p:cond delay="0"/>
                                              </p:stCondLst>
                                            </p:cTn>
                                            <p:tgtEl>
                                              <p:spTgt spid="89"/>
                                            </p:tgtEl>
                                            <p:attrNameLst>
                                              <p:attrName>style.visibility</p:attrName>
                                            </p:attrNameLst>
                                          </p:cBhvr>
                                          <p:to>
                                            <p:strVal val="visible"/>
                                          </p:to>
                                        </p:set>
                                        <p:anim to="" calcmode="lin" valueType="num" p14:bounceEnd="38000">
                                          <p:cBhvr>
                                            <p:cTn id="11"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2"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14:presetBounceEnd="38000">
                                      <p:stCondLst>
                                        <p:cond delay="0"/>
                                      </p:stCondLst>
                                      <p:childTnLst>
                                        <p:set>
                                          <p:cBhvr>
                                            <p:cTn id="14" dur="1" fill="hold">
                                              <p:stCondLst>
                                                <p:cond delay="0"/>
                                              </p:stCondLst>
                                            </p:cTn>
                                            <p:tgtEl>
                                              <p:spTgt spid="86"/>
                                            </p:tgtEl>
                                            <p:attrNameLst>
                                              <p:attrName>style.visibility</p:attrName>
                                            </p:attrNameLst>
                                          </p:cBhvr>
                                          <p:to>
                                            <p:strVal val="visible"/>
                                          </p:to>
                                        </p:set>
                                        <p:anim to="" calcmode="lin" valueType="num" p14:bounceEnd="38000">
                                          <p:cBhvr>
                                            <p:cTn id="15"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16"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14:presetBounceEnd="38000">
                                      <p:stCondLst>
                                        <p:cond delay="0"/>
                                      </p:stCondLst>
                                      <p:childTnLst>
                                        <p:set>
                                          <p:cBhvr>
                                            <p:cTn id="18" dur="1" fill="hold">
                                              <p:stCondLst>
                                                <p:cond delay="0"/>
                                              </p:stCondLst>
                                            </p:cTn>
                                            <p:tgtEl>
                                              <p:spTgt spid="87"/>
                                            </p:tgtEl>
                                            <p:attrNameLst>
                                              <p:attrName>style.visibility</p:attrName>
                                            </p:attrNameLst>
                                          </p:cBhvr>
                                          <p:to>
                                            <p:strVal val="visible"/>
                                          </p:to>
                                        </p:set>
                                        <p:anim to="" calcmode="lin" valueType="num" p14:bounceEnd="38000">
                                          <p:cBhvr>
                                            <p:cTn id="19" dur="2000" fill="hold">
                                              <p:stCondLst>
                                                <p:cond delay="0"/>
                                              </p:stCondLst>
                                            </p:cTn>
                                            <p:tgtEl>
                                              <p:spTgt spid="8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20" dur="2000" fill="hold">
                                              <p:stCondLst>
                                                <p:cond delay="0"/>
                                              </p:stCondLst>
                                            </p:cTn>
                                            <p:tgtEl>
                                              <p:spTgt spid="8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8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to="" calcmode="lin" valueType="num">
                                          <p:cBhvr>
                                            <p:cTn id="7" dur="2000" fill="hold">
                                              <p:stCondLst>
                                                <p:cond delay="0"/>
                                              </p:stCondLst>
                                            </p:cTn>
                                            <p:tgtEl>
                                              <p:spTgt spid="8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8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9" presetID="0"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anim to="" calcmode="lin" valueType="num">
                                          <p:cBhvr>
                                            <p:cTn id="11" dur="2000" fill="hold">
                                              <p:stCondLst>
                                                <p:cond delay="0"/>
                                              </p:stCondLst>
                                            </p:cTn>
                                            <p:tgtEl>
                                              <p:spTgt spid="89"/>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2" dur="2000" fill="hold">
                                              <p:stCondLst>
                                                <p:cond delay="0"/>
                                              </p:stCondLst>
                                            </p:cTn>
                                            <p:tgtEl>
                                              <p:spTgt spid="89"/>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3" presetID="0"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 to="" calcmode="lin" valueType="num">
                                          <p:cBhvr>
                                            <p:cTn id="15" dur="2000" fill="hold">
                                              <p:stCondLst>
                                                <p:cond delay="0"/>
                                              </p:stCondLst>
                                            </p:cTn>
                                            <p:tgtEl>
                                              <p:spTgt spid="86"/>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16" dur="2000" fill="hold">
                                              <p:stCondLst>
                                                <p:cond delay="0"/>
                                              </p:stCondLst>
                                            </p:cTn>
                                            <p:tgtEl>
                                              <p:spTgt spid="86"/>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par>
                                    <p:cTn id="17" presetID="0"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 to="" calcmode="lin" valueType="num">
                                          <p:cBhvr>
                                            <p:cTn id="19" dur="2000" fill="hold">
                                              <p:stCondLst>
                                                <p:cond delay="0"/>
                                              </p:stCondLst>
                                            </p:cTn>
                                            <p:tgtEl>
                                              <p:spTgt spid="87"/>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20" dur="2000" fill="hold">
                                              <p:stCondLst>
                                                <p:cond delay="0"/>
                                              </p:stCondLst>
                                            </p:cTn>
                                            <p:tgtEl>
                                              <p:spTgt spid="87"/>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9" grpId="0" animBg="1"/>
          <p:bldP spid="86" grpId="0" bldLvl="0" animBg="1"/>
          <p:bldP spid="8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72C7231-A856-404C-AA0A-EEAB203AF46B}"/>
              </a:ext>
            </a:extLst>
          </p:cNvPr>
          <p:cNvSpPr txBox="1"/>
          <p:nvPr/>
        </p:nvSpPr>
        <p:spPr>
          <a:xfrm>
            <a:off x="1095022" y="1413063"/>
            <a:ext cx="10001956" cy="4524315"/>
          </a:xfrm>
          <a:prstGeom prst="rect">
            <a:avLst/>
          </a:prstGeom>
          <a:noFill/>
        </p:spPr>
        <p:txBody>
          <a:bodyPr wrap="square">
            <a:spAutoFit/>
          </a:bodyPr>
          <a:lstStyle/>
          <a:p>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贾德这本关于哲学史的小说可谓是空前的，他再次用事实证明了哲学并不是脱离现实的学院人士在象牙塔里所写的东西。</a:t>
            </a:r>
          </a:p>
          <a:p>
            <a:pPr algn="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德意志星期日汇报</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p>
          <a:p>
            <a:r>
              <a:rPr lang="zh-CN" altLang="en-US" sz="3200" i="0" dirty="0">
                <a:solidFill>
                  <a:srgbClr val="222222"/>
                </a:solidFill>
                <a:effectLst/>
                <a:latin typeface="方正FW欢乐体 简" panose="02000500000000000000" pitchFamily="2" charset="-122"/>
                <a:ea typeface="方正FW欢乐体 简" panose="02000500000000000000" pitchFamily="2" charset="-122"/>
              </a:rPr>
              <a:t>该书是一个将学术作品通俗化的杰出范例，未曾修习哲学概论的人，可以把它作为一本最佳的入门读物，而学习过此门课程但已忘却大半的人，本书则是温故而知新的得力之作。</a:t>
            </a:r>
          </a:p>
          <a:p>
            <a:pPr algn="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美国</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r>
              <a:rPr lang="zh-CN" altLang="en-US" sz="3200" i="0" dirty="0">
                <a:solidFill>
                  <a:srgbClr val="222222"/>
                </a:solidFill>
                <a:effectLst/>
                <a:latin typeface="方正FW欢乐体 简" panose="02000500000000000000" pitchFamily="2" charset="-122"/>
                <a:ea typeface="方正FW欢乐体 简" panose="02000500000000000000" pitchFamily="2" charset="-122"/>
              </a:rPr>
              <a:t>新闻周刊</a:t>
            </a:r>
            <a:r>
              <a:rPr lang="en-US" altLang="zh-CN" sz="3200" i="0" dirty="0">
                <a:solidFill>
                  <a:srgbClr val="222222"/>
                </a:solidFill>
                <a:effectLst/>
                <a:latin typeface="方正FW欢乐体 简" panose="02000500000000000000" pitchFamily="2" charset="-122"/>
                <a:ea typeface="方正FW欢乐体 简" panose="02000500000000000000" pitchFamily="2" charset="-122"/>
              </a:rPr>
              <a:t>》</a:t>
            </a:r>
            <a:endParaRPr lang="zh-CN" altLang="en-US" sz="3200" dirty="0">
              <a:latin typeface="方正FW欢乐体 简" panose="02000500000000000000" pitchFamily="2" charset="-122"/>
              <a:ea typeface="方正FW欢乐体 简" panose="02000500000000000000" pitchFamily="2" charset="-122"/>
            </a:endParaRPr>
          </a:p>
        </p:txBody>
      </p:sp>
      <p:sp>
        <p:nvSpPr>
          <p:cNvPr id="5" name="矩形 4">
            <a:extLst>
              <a:ext uri="{FF2B5EF4-FFF2-40B4-BE49-F238E27FC236}">
                <a16:creationId xmlns:a16="http://schemas.microsoft.com/office/drawing/2014/main" id="{64DE8E44-6243-46E3-BEC3-E1F1231F3DD8}"/>
              </a:ext>
            </a:extLst>
          </p:cNvPr>
          <p:cNvSpPr/>
          <p:nvPr/>
        </p:nvSpPr>
        <p:spPr>
          <a:xfrm>
            <a:off x="0" y="1"/>
            <a:ext cx="7123289" cy="564444"/>
          </a:xfrm>
          <a:prstGeom prst="rect">
            <a:avLst/>
          </a:prstGeom>
          <a:solidFill>
            <a:schemeClr val="bg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PA-矩形 71"/>
          <p:cNvSpPr>
            <a:spLocks noChangeArrowheads="1"/>
          </p:cNvSpPr>
          <p:nvPr>
            <p:custDataLst>
              <p:tags r:id="rId1"/>
            </p:custDataLst>
          </p:nvPr>
        </p:nvSpPr>
        <p:spPr bwMode="auto">
          <a:xfrm>
            <a:off x="177920" y="112888"/>
            <a:ext cx="2870080" cy="649188"/>
          </a:xfrm>
          <a:prstGeom prst="roundRect">
            <a:avLst>
              <a:gd name="adj" fmla="val 50000"/>
            </a:avLst>
          </a:prstGeom>
          <a:gradFill>
            <a:gsLst>
              <a:gs pos="0">
                <a:srgbClr val="FC3100"/>
              </a:gs>
              <a:gs pos="100000">
                <a:srgbClr val="3366FF"/>
              </a:gs>
            </a:gsLst>
            <a:lin ang="2700000" scaled="0"/>
          </a:gradFill>
          <a:ln>
            <a:noFill/>
          </a:ln>
        </p:spPr>
        <p:txBody>
          <a:bodyPr wrap="square" lIns="0" rIns="0">
            <a:spAutoFit/>
          </a:bodyPr>
          <a:lstStyle/>
          <a:p>
            <a:pPr lvl="0" algn="ctr">
              <a:defRPr/>
            </a:pPr>
            <a:r>
              <a:rPr lang="zh-CN" altLang="en-US" sz="2400" dirty="0">
                <a:solidFill>
                  <a:schemeClr val="bg1"/>
                </a:solidFill>
                <a:cs typeface="+mn-ea"/>
                <a:sym typeface="+mn-lt"/>
              </a:rPr>
              <a:t>社会评价</a:t>
            </a:r>
          </a:p>
        </p:txBody>
      </p:sp>
    </p:spTree>
    <p:extLst>
      <p:ext uri="{BB962C8B-B14F-4D97-AF65-F5344CB8AC3E}">
        <p14:creationId xmlns:p14="http://schemas.microsoft.com/office/powerpoint/2010/main" val="4361608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14:presetBounceEnd="38000">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14:bounceEnd="38000">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14:bounceEnd="38000">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2000" fill="hold">
                                              <p:stCondLst>
                                                <p:cond delay="0"/>
                                              </p:stCondLst>
                                            </p:cTn>
                                            <p:tgtEl>
                                              <p:spTgt spid="3"/>
                                            </p:tgtEl>
                                            <p:attrNameLst>
                                              <p:attrName>ppt_x</p:attrName>
                                            </p:attrNameLst>
                                          </p:cBhvr>
                                          <p:tavLst>
                                            <p:tav tm="0">
                                              <p:val>
                                                <p:strVal val="0.5+(((0.0001*(ABS((FLOOR(#ppt_x-0.5))+(CEIL(#ppt_x-0.5)))-1))+#ppt_x-0.5)*(1.42+SQRT((#ppt_w)^2+(#ppt_h)^2)))/SQRT(((0.0001*(ABS((FLOOR(#ppt_x-0.5))+(CEIL(#ppt_x-0.5)))-1))+#ppt_x-0.5)^2+((0.0001*(ABS((FLOOR(#ppt_x-0.5))+(CEIL(#ppt_x-0.5)))-1))+#ppt_y-0.5)^2)&#10;"/>
                                              </p:val>
                                            </p:tav>
                                            <p:tav tm="100000">
                                              <p:val>
                                                <p:strVal val="#ppt_x"/>
                                              </p:val>
                                            </p:tav>
                                          </p:tavLst>
                                        </p:anim>
                                        <p:anim to="" calcmode="lin" valueType="num">
                                          <p:cBhvr>
                                            <p:cTn id="8" dur="2000" fill="hold">
                                              <p:stCondLst>
                                                <p:cond delay="0"/>
                                              </p:stCondLst>
                                            </p:cTn>
                                            <p:tgtEl>
                                              <p:spTgt spid="3"/>
                                            </p:tgtEl>
                                            <p:attrNameLst>
                                              <p:attrName>ppt_y</p:attrName>
                                            </p:attrNameLst>
                                          </p:cBhvr>
                                          <p:tavLst>
                                            <p:tav tm="0">
                                              <p:val>
                                                <p:strVal val="0.5+(((0.0001*(ABS((FLOOR(#ppt_y-0.5))+(CEIL(#ppt_y-0.5)))-1))+#ppt_y-0.5)*(1.42+SQRT((#ppt_w)^2+(#ppt_h)^2)))/SQRT(((0.0001*(ABS((FLOOR(#ppt_y-0.5))+(CEIL(#ppt_y-0.5)))-1))+#ppt_x-0.5)^2+((0.0001*(ABS((FLOOR(#ppt_y-0.5))+(CEIL(#ppt_y-0.5)))-1))+#ppt_y-0.5)^2)&#1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00.xml><?xml version="1.0" encoding="utf-8"?>
<p:tagLst xmlns:a="http://schemas.openxmlformats.org/drawingml/2006/main" xmlns:r="http://schemas.openxmlformats.org/officeDocument/2006/relationships" xmlns:p="http://schemas.openxmlformats.org/presentationml/2006/main">
  <p:tag name="PA" val="v5.2.9"/>
</p:tagLst>
</file>

<file path=ppt/tags/tag101.xml><?xml version="1.0" encoding="utf-8"?>
<p:tagLst xmlns:a="http://schemas.openxmlformats.org/drawingml/2006/main" xmlns:r="http://schemas.openxmlformats.org/officeDocument/2006/relationships" xmlns:p="http://schemas.openxmlformats.org/presentationml/2006/main">
  <p:tag name="PA" val="v5.2.9"/>
</p:tagLst>
</file>

<file path=ppt/tags/tag102.xml><?xml version="1.0" encoding="utf-8"?>
<p:tagLst xmlns:a="http://schemas.openxmlformats.org/drawingml/2006/main" xmlns:r="http://schemas.openxmlformats.org/officeDocument/2006/relationships" xmlns:p="http://schemas.openxmlformats.org/presentationml/2006/main">
  <p:tag name="PA" val="v5.2.9"/>
</p:tagLst>
</file>

<file path=ppt/tags/tag103.xml><?xml version="1.0" encoding="utf-8"?>
<p:tagLst xmlns:a="http://schemas.openxmlformats.org/drawingml/2006/main" xmlns:r="http://schemas.openxmlformats.org/officeDocument/2006/relationships" xmlns:p="http://schemas.openxmlformats.org/presentationml/2006/main">
  <p:tag name="PA" val="v5.2.9"/>
</p:tagLst>
</file>

<file path=ppt/tags/tag104.xml><?xml version="1.0" encoding="utf-8"?>
<p:tagLst xmlns:a="http://schemas.openxmlformats.org/drawingml/2006/main" xmlns:r="http://schemas.openxmlformats.org/officeDocument/2006/relationships" xmlns:p="http://schemas.openxmlformats.org/presentationml/2006/main">
  <p:tag name="PA" val="v5.2.9"/>
</p:tagLst>
</file>

<file path=ppt/tags/tag105.xml><?xml version="1.0" encoding="utf-8"?>
<p:tagLst xmlns:a="http://schemas.openxmlformats.org/drawingml/2006/main" xmlns:r="http://schemas.openxmlformats.org/officeDocument/2006/relationships" xmlns:p="http://schemas.openxmlformats.org/presentationml/2006/main">
  <p:tag name="PA" val="v5.2.9"/>
</p:tagLst>
</file>

<file path=ppt/tags/tag106.xml><?xml version="1.0" encoding="utf-8"?>
<p:tagLst xmlns:a="http://schemas.openxmlformats.org/drawingml/2006/main" xmlns:r="http://schemas.openxmlformats.org/officeDocument/2006/relationships" xmlns:p="http://schemas.openxmlformats.org/presentationml/2006/main">
  <p:tag name="PA" val="v5.2.9"/>
</p:tagLst>
</file>

<file path=ppt/tags/tag107.xml><?xml version="1.0" encoding="utf-8"?>
<p:tagLst xmlns:a="http://schemas.openxmlformats.org/drawingml/2006/main" xmlns:r="http://schemas.openxmlformats.org/officeDocument/2006/relationships" xmlns:p="http://schemas.openxmlformats.org/presentationml/2006/main">
  <p:tag name="PA" val="v5.2.9"/>
</p:tagLst>
</file>

<file path=ppt/tags/tag108.xml><?xml version="1.0" encoding="utf-8"?>
<p:tagLst xmlns:a="http://schemas.openxmlformats.org/drawingml/2006/main" xmlns:r="http://schemas.openxmlformats.org/officeDocument/2006/relationships" xmlns:p="http://schemas.openxmlformats.org/presentationml/2006/main">
  <p:tag name="PA" val="v5.2.9"/>
</p:tagLst>
</file>

<file path=ppt/tags/tag109.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10.xml><?xml version="1.0" encoding="utf-8"?>
<p:tagLst xmlns:a="http://schemas.openxmlformats.org/drawingml/2006/main" xmlns:r="http://schemas.openxmlformats.org/officeDocument/2006/relationships" xmlns:p="http://schemas.openxmlformats.org/presentationml/2006/main">
  <p:tag name="PA" val="v5.2.9"/>
</p:tagLst>
</file>

<file path=ppt/tags/tag111.xml><?xml version="1.0" encoding="utf-8"?>
<p:tagLst xmlns:a="http://schemas.openxmlformats.org/drawingml/2006/main" xmlns:r="http://schemas.openxmlformats.org/officeDocument/2006/relationships" xmlns:p="http://schemas.openxmlformats.org/presentationml/2006/main">
  <p:tag name="PA" val="v5.2.9"/>
</p:tagLst>
</file>

<file path=ppt/tags/tag112.xml><?xml version="1.0" encoding="utf-8"?>
<p:tagLst xmlns:a="http://schemas.openxmlformats.org/drawingml/2006/main" xmlns:r="http://schemas.openxmlformats.org/officeDocument/2006/relationships" xmlns:p="http://schemas.openxmlformats.org/presentationml/2006/main">
  <p:tag name="PA" val="v5.2.9"/>
</p:tagLst>
</file>

<file path=ppt/tags/tag113.xml><?xml version="1.0" encoding="utf-8"?>
<p:tagLst xmlns:a="http://schemas.openxmlformats.org/drawingml/2006/main" xmlns:r="http://schemas.openxmlformats.org/officeDocument/2006/relationships" xmlns:p="http://schemas.openxmlformats.org/presentationml/2006/main">
  <p:tag name="PA" val="v5.2.9"/>
</p:tagLst>
</file>

<file path=ppt/tags/tag114.xml><?xml version="1.0" encoding="utf-8"?>
<p:tagLst xmlns:a="http://schemas.openxmlformats.org/drawingml/2006/main" xmlns:r="http://schemas.openxmlformats.org/officeDocument/2006/relationships" xmlns:p="http://schemas.openxmlformats.org/presentationml/2006/main">
  <p:tag name="PA" val="v5.2.9"/>
</p:tagLst>
</file>

<file path=ppt/tags/tag115.xml><?xml version="1.0" encoding="utf-8"?>
<p:tagLst xmlns:a="http://schemas.openxmlformats.org/drawingml/2006/main" xmlns:r="http://schemas.openxmlformats.org/officeDocument/2006/relationships" xmlns:p="http://schemas.openxmlformats.org/presentationml/2006/main">
  <p:tag name="PA" val="v5.2.9"/>
</p:tagLst>
</file>

<file path=ppt/tags/tag116.xml><?xml version="1.0" encoding="utf-8"?>
<p:tagLst xmlns:a="http://schemas.openxmlformats.org/drawingml/2006/main" xmlns:r="http://schemas.openxmlformats.org/officeDocument/2006/relationships" xmlns:p="http://schemas.openxmlformats.org/presentationml/2006/main">
  <p:tag name="PA" val="v5.2.9"/>
</p:tagLst>
</file>

<file path=ppt/tags/tag117.xml><?xml version="1.0" encoding="utf-8"?>
<p:tagLst xmlns:a="http://schemas.openxmlformats.org/drawingml/2006/main" xmlns:r="http://schemas.openxmlformats.org/officeDocument/2006/relationships" xmlns:p="http://schemas.openxmlformats.org/presentationml/2006/main">
  <p:tag name="PA" val="v5.2.9"/>
</p:tagLst>
</file>

<file path=ppt/tags/tag118.xml><?xml version="1.0" encoding="utf-8"?>
<p:tagLst xmlns:a="http://schemas.openxmlformats.org/drawingml/2006/main" xmlns:r="http://schemas.openxmlformats.org/officeDocument/2006/relationships" xmlns:p="http://schemas.openxmlformats.org/presentationml/2006/main">
  <p:tag name="PA" val="v5.2.9"/>
</p:tagLst>
</file>

<file path=ppt/tags/tag11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2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129.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30.xml><?xml version="1.0" encoding="utf-8"?>
<p:tagLst xmlns:a="http://schemas.openxmlformats.org/drawingml/2006/main" xmlns:r="http://schemas.openxmlformats.org/officeDocument/2006/relationships" xmlns:p="http://schemas.openxmlformats.org/presentationml/2006/main">
  <p:tag name="PA" val="v5.2.9"/>
</p:tagLst>
</file>

<file path=ppt/tags/tag131.xml><?xml version="1.0" encoding="utf-8"?>
<p:tagLst xmlns:a="http://schemas.openxmlformats.org/drawingml/2006/main" xmlns:r="http://schemas.openxmlformats.org/officeDocument/2006/relationships" xmlns:p="http://schemas.openxmlformats.org/presentationml/2006/main">
  <p:tag name="PA" val="v5.2.9"/>
</p:tagLst>
</file>

<file path=ppt/tags/tag132.xml><?xml version="1.0" encoding="utf-8"?>
<p:tagLst xmlns:a="http://schemas.openxmlformats.org/drawingml/2006/main" xmlns:r="http://schemas.openxmlformats.org/officeDocument/2006/relationships" xmlns:p="http://schemas.openxmlformats.org/presentationml/2006/main">
  <p:tag name="PA" val="v5.2.9"/>
</p:tagLst>
</file>

<file path=ppt/tags/tag133.xml><?xml version="1.0" encoding="utf-8"?>
<p:tagLst xmlns:a="http://schemas.openxmlformats.org/drawingml/2006/main" xmlns:r="http://schemas.openxmlformats.org/officeDocument/2006/relationships" xmlns:p="http://schemas.openxmlformats.org/presentationml/2006/main">
  <p:tag name="PA" val="v5.2.9"/>
</p:tagLst>
</file>

<file path=ppt/tags/tag134.xml><?xml version="1.0" encoding="utf-8"?>
<p:tagLst xmlns:a="http://schemas.openxmlformats.org/drawingml/2006/main" xmlns:r="http://schemas.openxmlformats.org/officeDocument/2006/relationships" xmlns:p="http://schemas.openxmlformats.org/presentationml/2006/main">
  <p:tag name="PA" val="v5.2.9"/>
</p:tagLst>
</file>

<file path=ppt/tags/tag135.xml><?xml version="1.0" encoding="utf-8"?>
<p:tagLst xmlns:a="http://schemas.openxmlformats.org/drawingml/2006/main" xmlns:r="http://schemas.openxmlformats.org/officeDocument/2006/relationships" xmlns:p="http://schemas.openxmlformats.org/presentationml/2006/main">
  <p:tag name="PA" val="v5.2.9"/>
</p:tagLst>
</file>

<file path=ppt/tags/tag136.xml><?xml version="1.0" encoding="utf-8"?>
<p:tagLst xmlns:a="http://schemas.openxmlformats.org/drawingml/2006/main" xmlns:r="http://schemas.openxmlformats.org/officeDocument/2006/relationships" xmlns:p="http://schemas.openxmlformats.org/presentationml/2006/main">
  <p:tag name="PA" val="v5.2.9"/>
</p:tagLst>
</file>

<file path=ppt/tags/tag137.xml><?xml version="1.0" encoding="utf-8"?>
<p:tagLst xmlns:a="http://schemas.openxmlformats.org/drawingml/2006/main" xmlns:r="http://schemas.openxmlformats.org/officeDocument/2006/relationships" xmlns:p="http://schemas.openxmlformats.org/presentationml/2006/main">
  <p:tag name="PA" val="v5.2.9"/>
</p:tagLst>
</file>

<file path=ppt/tags/tag138.xml><?xml version="1.0" encoding="utf-8"?>
<p:tagLst xmlns:a="http://schemas.openxmlformats.org/drawingml/2006/main" xmlns:r="http://schemas.openxmlformats.org/officeDocument/2006/relationships" xmlns:p="http://schemas.openxmlformats.org/presentationml/2006/main">
  <p:tag name="PA" val="v5.2.9"/>
</p:tagLst>
</file>

<file path=ppt/tags/tag139.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40.xml><?xml version="1.0" encoding="utf-8"?>
<p:tagLst xmlns:a="http://schemas.openxmlformats.org/drawingml/2006/main" xmlns:r="http://schemas.openxmlformats.org/officeDocument/2006/relationships" xmlns:p="http://schemas.openxmlformats.org/presentationml/2006/main">
  <p:tag name="PA" val="v5.2.9"/>
</p:tagLst>
</file>

<file path=ppt/tags/tag141.xml><?xml version="1.0" encoding="utf-8"?>
<p:tagLst xmlns:a="http://schemas.openxmlformats.org/drawingml/2006/main" xmlns:r="http://schemas.openxmlformats.org/officeDocument/2006/relationships" xmlns:p="http://schemas.openxmlformats.org/presentationml/2006/main">
  <p:tag name="PA" val="v5.2.9"/>
</p:tagLst>
</file>

<file path=ppt/tags/tag142.xml><?xml version="1.0" encoding="utf-8"?>
<p:tagLst xmlns:a="http://schemas.openxmlformats.org/drawingml/2006/main" xmlns:r="http://schemas.openxmlformats.org/officeDocument/2006/relationships" xmlns:p="http://schemas.openxmlformats.org/presentationml/2006/main">
  <p:tag name="PA" val="v5.2.9"/>
</p:tagLst>
</file>

<file path=ppt/tags/tag143.xml><?xml version="1.0" encoding="utf-8"?>
<p:tagLst xmlns:a="http://schemas.openxmlformats.org/drawingml/2006/main" xmlns:r="http://schemas.openxmlformats.org/officeDocument/2006/relationships" xmlns:p="http://schemas.openxmlformats.org/presentationml/2006/main">
  <p:tag name="PA" val="v5.2.9"/>
</p:tagLst>
</file>

<file path=ppt/tags/tag144.xml><?xml version="1.0" encoding="utf-8"?>
<p:tagLst xmlns:a="http://schemas.openxmlformats.org/drawingml/2006/main" xmlns:r="http://schemas.openxmlformats.org/officeDocument/2006/relationships" xmlns:p="http://schemas.openxmlformats.org/presentationml/2006/main">
  <p:tag name="PA" val="v5.2.9"/>
</p:tagLst>
</file>

<file path=ppt/tags/tag145.xml><?xml version="1.0" encoding="utf-8"?>
<p:tagLst xmlns:a="http://schemas.openxmlformats.org/drawingml/2006/main" xmlns:r="http://schemas.openxmlformats.org/officeDocument/2006/relationships" xmlns:p="http://schemas.openxmlformats.org/presentationml/2006/main">
  <p:tag name="PA" val="v5.2.9"/>
</p:tagLst>
</file>

<file path=ppt/tags/tag146.xml><?xml version="1.0" encoding="utf-8"?>
<p:tagLst xmlns:a="http://schemas.openxmlformats.org/drawingml/2006/main" xmlns:r="http://schemas.openxmlformats.org/officeDocument/2006/relationships" xmlns:p="http://schemas.openxmlformats.org/presentationml/2006/main">
  <p:tag name="PA" val="v5.2.9"/>
</p:tagLst>
</file>

<file path=ppt/tags/tag147.xml><?xml version="1.0" encoding="utf-8"?>
<p:tagLst xmlns:a="http://schemas.openxmlformats.org/drawingml/2006/main" xmlns:r="http://schemas.openxmlformats.org/officeDocument/2006/relationships" xmlns:p="http://schemas.openxmlformats.org/presentationml/2006/main">
  <p:tag name="PA" val="v5.2.9"/>
</p:tagLst>
</file>

<file path=ppt/tags/tag148.xml><?xml version="1.0" encoding="utf-8"?>
<p:tagLst xmlns:a="http://schemas.openxmlformats.org/drawingml/2006/main" xmlns:r="http://schemas.openxmlformats.org/officeDocument/2006/relationships" xmlns:p="http://schemas.openxmlformats.org/presentationml/2006/main">
  <p:tag name="PA" val="v5.2.9"/>
</p:tagLst>
</file>

<file path=ppt/tags/tag149.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50.xml><?xml version="1.0" encoding="utf-8"?>
<p:tagLst xmlns:a="http://schemas.openxmlformats.org/drawingml/2006/main" xmlns:r="http://schemas.openxmlformats.org/officeDocument/2006/relationships" xmlns:p="http://schemas.openxmlformats.org/presentationml/2006/main">
  <p:tag name="PA" val="v5.2.9"/>
</p:tagLst>
</file>

<file path=ppt/tags/tag151.xml><?xml version="1.0" encoding="utf-8"?>
<p:tagLst xmlns:a="http://schemas.openxmlformats.org/drawingml/2006/main" xmlns:r="http://schemas.openxmlformats.org/officeDocument/2006/relationships" xmlns:p="http://schemas.openxmlformats.org/presentationml/2006/main">
  <p:tag name="PA" val="v5.2.9"/>
</p:tagLst>
</file>

<file path=ppt/tags/tag152.xml><?xml version="1.0" encoding="utf-8"?>
<p:tagLst xmlns:a="http://schemas.openxmlformats.org/drawingml/2006/main" xmlns:r="http://schemas.openxmlformats.org/officeDocument/2006/relationships" xmlns:p="http://schemas.openxmlformats.org/presentationml/2006/main">
  <p:tag name="PA" val="v5.2.9"/>
</p:tagLst>
</file>

<file path=ppt/tags/tag153.xml><?xml version="1.0" encoding="utf-8"?>
<p:tagLst xmlns:a="http://schemas.openxmlformats.org/drawingml/2006/main" xmlns:r="http://schemas.openxmlformats.org/officeDocument/2006/relationships" xmlns:p="http://schemas.openxmlformats.org/presentationml/2006/main">
  <p:tag name="PA" val="v5.2.9"/>
</p:tagLst>
</file>

<file path=ppt/tags/tag154.xml><?xml version="1.0" encoding="utf-8"?>
<p:tagLst xmlns:a="http://schemas.openxmlformats.org/drawingml/2006/main" xmlns:r="http://schemas.openxmlformats.org/officeDocument/2006/relationships" xmlns:p="http://schemas.openxmlformats.org/presentationml/2006/main">
  <p:tag name="PA" val="v5.2.9"/>
</p:tagLst>
</file>

<file path=ppt/tags/tag155.xml><?xml version="1.0" encoding="utf-8"?>
<p:tagLst xmlns:a="http://schemas.openxmlformats.org/drawingml/2006/main" xmlns:r="http://schemas.openxmlformats.org/officeDocument/2006/relationships" xmlns:p="http://schemas.openxmlformats.org/presentationml/2006/main">
  <p:tag name="PA" val="v5.2.9"/>
</p:tagLst>
</file>

<file path=ppt/tags/tag156.xml><?xml version="1.0" encoding="utf-8"?>
<p:tagLst xmlns:a="http://schemas.openxmlformats.org/drawingml/2006/main" xmlns:r="http://schemas.openxmlformats.org/officeDocument/2006/relationships" xmlns:p="http://schemas.openxmlformats.org/presentationml/2006/main">
  <p:tag name="PA" val="v5.2.9"/>
</p:tagLst>
</file>

<file path=ppt/tags/tag157.xml><?xml version="1.0" encoding="utf-8"?>
<p:tagLst xmlns:a="http://schemas.openxmlformats.org/drawingml/2006/main" xmlns:r="http://schemas.openxmlformats.org/officeDocument/2006/relationships" xmlns:p="http://schemas.openxmlformats.org/presentationml/2006/main">
  <p:tag name="PA" val="v5.2.9"/>
</p:tagLst>
</file>

<file path=ppt/tags/tag158.xml><?xml version="1.0" encoding="utf-8"?>
<p:tagLst xmlns:a="http://schemas.openxmlformats.org/drawingml/2006/main" xmlns:r="http://schemas.openxmlformats.org/officeDocument/2006/relationships" xmlns:p="http://schemas.openxmlformats.org/presentationml/2006/main">
  <p:tag name="PA" val="v5.2.9"/>
</p:tagLst>
</file>

<file path=ppt/tags/tag159.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60.xml><?xml version="1.0" encoding="utf-8"?>
<p:tagLst xmlns:a="http://schemas.openxmlformats.org/drawingml/2006/main" xmlns:r="http://schemas.openxmlformats.org/officeDocument/2006/relationships" xmlns:p="http://schemas.openxmlformats.org/presentationml/2006/main">
  <p:tag name="PA" val="v5.2.9"/>
</p:tagLst>
</file>

<file path=ppt/tags/tag161.xml><?xml version="1.0" encoding="utf-8"?>
<p:tagLst xmlns:a="http://schemas.openxmlformats.org/drawingml/2006/main" xmlns:r="http://schemas.openxmlformats.org/officeDocument/2006/relationships" xmlns:p="http://schemas.openxmlformats.org/presentationml/2006/main">
  <p:tag name="PA" val="v5.2.9"/>
</p:tagLst>
</file>

<file path=ppt/tags/tag162.xml><?xml version="1.0" encoding="utf-8"?>
<p:tagLst xmlns:a="http://schemas.openxmlformats.org/drawingml/2006/main" xmlns:r="http://schemas.openxmlformats.org/officeDocument/2006/relationships" xmlns:p="http://schemas.openxmlformats.org/presentationml/2006/main">
  <p:tag name="PA" val="v5.2.9"/>
</p:tagLst>
</file>

<file path=ppt/tags/tag163.xml><?xml version="1.0" encoding="utf-8"?>
<p:tagLst xmlns:a="http://schemas.openxmlformats.org/drawingml/2006/main" xmlns:r="http://schemas.openxmlformats.org/officeDocument/2006/relationships" xmlns:p="http://schemas.openxmlformats.org/presentationml/2006/main">
  <p:tag name="PA" val="v5.2.9"/>
</p:tagLst>
</file>

<file path=ppt/tags/tag164.xml><?xml version="1.0" encoding="utf-8"?>
<p:tagLst xmlns:a="http://schemas.openxmlformats.org/drawingml/2006/main" xmlns:r="http://schemas.openxmlformats.org/officeDocument/2006/relationships" xmlns:p="http://schemas.openxmlformats.org/presentationml/2006/main">
  <p:tag name="PA" val="v5.2.9"/>
</p:tagLst>
</file>

<file path=ppt/tags/tag165.xml><?xml version="1.0" encoding="utf-8"?>
<p:tagLst xmlns:a="http://schemas.openxmlformats.org/drawingml/2006/main" xmlns:r="http://schemas.openxmlformats.org/officeDocument/2006/relationships" xmlns:p="http://schemas.openxmlformats.org/presentationml/2006/main">
  <p:tag name="PA" val="v5.2.9"/>
</p:tagLst>
</file>

<file path=ppt/tags/tag166.xml><?xml version="1.0" encoding="utf-8"?>
<p:tagLst xmlns:a="http://schemas.openxmlformats.org/drawingml/2006/main" xmlns:r="http://schemas.openxmlformats.org/officeDocument/2006/relationships" xmlns:p="http://schemas.openxmlformats.org/presentationml/2006/main">
  <p:tag name="PA" val="v5.2.9"/>
</p:tagLst>
</file>

<file path=ppt/tags/tag167.xml><?xml version="1.0" encoding="utf-8"?>
<p:tagLst xmlns:a="http://schemas.openxmlformats.org/drawingml/2006/main" xmlns:r="http://schemas.openxmlformats.org/officeDocument/2006/relationships" xmlns:p="http://schemas.openxmlformats.org/presentationml/2006/main">
  <p:tag name="PA" val="v5.2.9"/>
</p:tagLst>
</file>

<file path=ppt/tags/tag168.xml><?xml version="1.0" encoding="utf-8"?>
<p:tagLst xmlns:a="http://schemas.openxmlformats.org/drawingml/2006/main" xmlns:r="http://schemas.openxmlformats.org/officeDocument/2006/relationships" xmlns:p="http://schemas.openxmlformats.org/presentationml/2006/main">
  <p:tag name="PA" val="v5.2.9"/>
</p:tagLst>
</file>

<file path=ppt/tags/tag169.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70.xml><?xml version="1.0" encoding="utf-8"?>
<p:tagLst xmlns:a="http://schemas.openxmlformats.org/drawingml/2006/main" xmlns:r="http://schemas.openxmlformats.org/officeDocument/2006/relationships" xmlns:p="http://schemas.openxmlformats.org/presentationml/2006/main">
  <p:tag name="PA" val="v5.2.9"/>
</p:tagLst>
</file>

<file path=ppt/tags/tag171.xml><?xml version="1.0" encoding="utf-8"?>
<p:tagLst xmlns:a="http://schemas.openxmlformats.org/drawingml/2006/main" xmlns:r="http://schemas.openxmlformats.org/officeDocument/2006/relationships" xmlns:p="http://schemas.openxmlformats.org/presentationml/2006/main">
  <p:tag name="PA" val="v5.2.9"/>
</p:tagLst>
</file>

<file path=ppt/tags/tag172.xml><?xml version="1.0" encoding="utf-8"?>
<p:tagLst xmlns:a="http://schemas.openxmlformats.org/drawingml/2006/main" xmlns:r="http://schemas.openxmlformats.org/officeDocument/2006/relationships" xmlns:p="http://schemas.openxmlformats.org/presentationml/2006/main">
  <p:tag name="PA" val="v5.2.9"/>
</p:tagLst>
</file>

<file path=ppt/tags/tag173.xml><?xml version="1.0" encoding="utf-8"?>
<p:tagLst xmlns:a="http://schemas.openxmlformats.org/drawingml/2006/main" xmlns:r="http://schemas.openxmlformats.org/officeDocument/2006/relationships" xmlns:p="http://schemas.openxmlformats.org/presentationml/2006/main">
  <p:tag name="PA" val="v5.2.9"/>
</p:tagLst>
</file>

<file path=ppt/tags/tag174.xml><?xml version="1.0" encoding="utf-8"?>
<p:tagLst xmlns:a="http://schemas.openxmlformats.org/drawingml/2006/main" xmlns:r="http://schemas.openxmlformats.org/officeDocument/2006/relationships" xmlns:p="http://schemas.openxmlformats.org/presentationml/2006/main">
  <p:tag name="PA" val="v5.2.9"/>
</p:tagLst>
</file>

<file path=ppt/tags/tag175.xml><?xml version="1.0" encoding="utf-8"?>
<p:tagLst xmlns:a="http://schemas.openxmlformats.org/drawingml/2006/main" xmlns:r="http://schemas.openxmlformats.org/officeDocument/2006/relationships" xmlns:p="http://schemas.openxmlformats.org/presentationml/2006/main">
  <p:tag name="PA" val="v5.2.9"/>
</p:tagLst>
</file>

<file path=ppt/tags/tag176.xml><?xml version="1.0" encoding="utf-8"?>
<p:tagLst xmlns:a="http://schemas.openxmlformats.org/drawingml/2006/main" xmlns:r="http://schemas.openxmlformats.org/officeDocument/2006/relationships" xmlns:p="http://schemas.openxmlformats.org/presentationml/2006/main">
  <p:tag name="PA" val="v5.2.9"/>
</p:tagLst>
</file>

<file path=ppt/tags/tag177.xml><?xml version="1.0" encoding="utf-8"?>
<p:tagLst xmlns:a="http://schemas.openxmlformats.org/drawingml/2006/main" xmlns:r="http://schemas.openxmlformats.org/officeDocument/2006/relationships" xmlns:p="http://schemas.openxmlformats.org/presentationml/2006/main">
  <p:tag name="PA" val="v5.2.9"/>
</p:tagLst>
</file>

<file path=ppt/tags/tag178.xml><?xml version="1.0" encoding="utf-8"?>
<p:tagLst xmlns:a="http://schemas.openxmlformats.org/drawingml/2006/main" xmlns:r="http://schemas.openxmlformats.org/officeDocument/2006/relationships" xmlns:p="http://schemas.openxmlformats.org/presentationml/2006/main">
  <p:tag name="PA" val="v5.2.9"/>
</p:tagLst>
</file>

<file path=ppt/tags/tag179.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180.xml><?xml version="1.0" encoding="utf-8"?>
<p:tagLst xmlns:a="http://schemas.openxmlformats.org/drawingml/2006/main" xmlns:r="http://schemas.openxmlformats.org/officeDocument/2006/relationships" xmlns:p="http://schemas.openxmlformats.org/presentationml/2006/main">
  <p:tag name="PA" val="v5.2.9"/>
</p:tagLst>
</file>

<file path=ppt/tags/tag181.xml><?xml version="1.0" encoding="utf-8"?>
<p:tagLst xmlns:a="http://schemas.openxmlformats.org/drawingml/2006/main" xmlns:r="http://schemas.openxmlformats.org/officeDocument/2006/relationships" xmlns:p="http://schemas.openxmlformats.org/presentationml/2006/main">
  <p:tag name="PA" val="v5.2.9"/>
</p:tagLst>
</file>

<file path=ppt/tags/tag182.xml><?xml version="1.0" encoding="utf-8"?>
<p:tagLst xmlns:a="http://schemas.openxmlformats.org/drawingml/2006/main" xmlns:r="http://schemas.openxmlformats.org/officeDocument/2006/relationships" xmlns:p="http://schemas.openxmlformats.org/presentationml/2006/main">
  <p:tag name="PA" val="v5.2.9"/>
</p:tagLst>
</file>

<file path=ppt/tags/tag183.xml><?xml version="1.0" encoding="utf-8"?>
<p:tagLst xmlns:a="http://schemas.openxmlformats.org/drawingml/2006/main" xmlns:r="http://schemas.openxmlformats.org/officeDocument/2006/relationships" xmlns:p="http://schemas.openxmlformats.org/presentationml/2006/main">
  <p:tag name="PA" val="v5.2.9"/>
</p:tagLst>
</file>

<file path=ppt/tags/tag184.xml><?xml version="1.0" encoding="utf-8"?>
<p:tagLst xmlns:a="http://schemas.openxmlformats.org/drawingml/2006/main" xmlns:r="http://schemas.openxmlformats.org/officeDocument/2006/relationships" xmlns:p="http://schemas.openxmlformats.org/presentationml/2006/main">
  <p:tag name="PA" val="v5.2.9"/>
</p:tagLst>
</file>

<file path=ppt/tags/tag185.xml><?xml version="1.0" encoding="utf-8"?>
<p:tagLst xmlns:a="http://schemas.openxmlformats.org/drawingml/2006/main" xmlns:r="http://schemas.openxmlformats.org/officeDocument/2006/relationships" xmlns:p="http://schemas.openxmlformats.org/presentationml/2006/main">
  <p:tag name="PA" val="v5.2.9"/>
</p:tagLst>
</file>

<file path=ppt/tags/tag186.xml><?xml version="1.0" encoding="utf-8"?>
<p:tagLst xmlns:a="http://schemas.openxmlformats.org/drawingml/2006/main" xmlns:r="http://schemas.openxmlformats.org/officeDocument/2006/relationships" xmlns:p="http://schemas.openxmlformats.org/presentationml/2006/main">
  <p:tag name="PA" val="v5.2.9"/>
</p:tagLst>
</file>

<file path=ppt/tags/tag187.xml><?xml version="1.0" encoding="utf-8"?>
<p:tagLst xmlns:a="http://schemas.openxmlformats.org/drawingml/2006/main" xmlns:r="http://schemas.openxmlformats.org/officeDocument/2006/relationships" xmlns:p="http://schemas.openxmlformats.org/presentationml/2006/main">
  <p:tag name="PA" val="v5.2.9"/>
</p:tagLst>
</file>

<file path=ppt/tags/tag188.xml><?xml version="1.0" encoding="utf-8"?>
<p:tagLst xmlns:a="http://schemas.openxmlformats.org/drawingml/2006/main" xmlns:r="http://schemas.openxmlformats.org/officeDocument/2006/relationships" xmlns:p="http://schemas.openxmlformats.org/presentationml/2006/main">
  <p:tag name="PA" val="v5.2.9"/>
</p:tagLst>
</file>

<file path=ppt/tags/tag189.xml><?xml version="1.0" encoding="utf-8"?>
<p:tagLst xmlns:a="http://schemas.openxmlformats.org/drawingml/2006/main" xmlns:r="http://schemas.openxmlformats.org/officeDocument/2006/relationships" xmlns:p="http://schemas.openxmlformats.org/presentationml/2006/main">
  <p:tag name="PA" val="v5.2.9"/>
</p:tagLst>
</file>

<file path=ppt/tags/tag19.xml><?xml version="1.0" encoding="utf-8"?>
<p:tagLst xmlns:a="http://schemas.openxmlformats.org/drawingml/2006/main" xmlns:r="http://schemas.openxmlformats.org/officeDocument/2006/relationships" xmlns:p="http://schemas.openxmlformats.org/presentationml/2006/main">
  <p:tag name="PA" val="v5.2.9"/>
</p:tagLst>
</file>

<file path=ppt/tags/tag190.xml><?xml version="1.0" encoding="utf-8"?>
<p:tagLst xmlns:a="http://schemas.openxmlformats.org/drawingml/2006/main" xmlns:r="http://schemas.openxmlformats.org/officeDocument/2006/relationships" xmlns:p="http://schemas.openxmlformats.org/presentationml/2006/main">
  <p:tag name="PA" val="v5.2.9"/>
</p:tagLst>
</file>

<file path=ppt/tags/tag191.xml><?xml version="1.0" encoding="utf-8"?>
<p:tagLst xmlns:a="http://schemas.openxmlformats.org/drawingml/2006/main" xmlns:r="http://schemas.openxmlformats.org/officeDocument/2006/relationships" xmlns:p="http://schemas.openxmlformats.org/presentationml/2006/main">
  <p:tag name="PA" val="v5.2.9"/>
</p:tagLst>
</file>

<file path=ppt/tags/tag192.xml><?xml version="1.0" encoding="utf-8"?>
<p:tagLst xmlns:a="http://schemas.openxmlformats.org/drawingml/2006/main" xmlns:r="http://schemas.openxmlformats.org/officeDocument/2006/relationships" xmlns:p="http://schemas.openxmlformats.org/presentationml/2006/main">
  <p:tag name="PA" val="v5.2.9"/>
</p:tagLst>
</file>

<file path=ppt/tags/tag193.xml><?xml version="1.0" encoding="utf-8"?>
<p:tagLst xmlns:a="http://schemas.openxmlformats.org/drawingml/2006/main" xmlns:r="http://schemas.openxmlformats.org/officeDocument/2006/relationships" xmlns:p="http://schemas.openxmlformats.org/presentationml/2006/main">
  <p:tag name="PA" val="v5.2.9"/>
</p:tagLst>
</file>

<file path=ppt/tags/tag194.xml><?xml version="1.0" encoding="utf-8"?>
<p:tagLst xmlns:a="http://schemas.openxmlformats.org/drawingml/2006/main" xmlns:r="http://schemas.openxmlformats.org/officeDocument/2006/relationships" xmlns:p="http://schemas.openxmlformats.org/presentationml/2006/main">
  <p:tag name="PA" val="v5.2.9"/>
</p:tagLst>
</file>

<file path=ppt/tags/tag195.xml><?xml version="1.0" encoding="utf-8"?>
<p:tagLst xmlns:a="http://schemas.openxmlformats.org/drawingml/2006/main" xmlns:r="http://schemas.openxmlformats.org/officeDocument/2006/relationships" xmlns:p="http://schemas.openxmlformats.org/presentationml/2006/main">
  <p:tag name="PA" val="v5.2.9"/>
</p:tagLst>
</file>

<file path=ppt/tags/tag196.xml><?xml version="1.0" encoding="utf-8"?>
<p:tagLst xmlns:a="http://schemas.openxmlformats.org/drawingml/2006/main" xmlns:r="http://schemas.openxmlformats.org/officeDocument/2006/relationships" xmlns:p="http://schemas.openxmlformats.org/presentationml/2006/main">
  <p:tag name="PA" val="v5.2.9"/>
</p:tagLst>
</file>

<file path=ppt/tags/tag197.xml><?xml version="1.0" encoding="utf-8"?>
<p:tagLst xmlns:a="http://schemas.openxmlformats.org/drawingml/2006/main" xmlns:r="http://schemas.openxmlformats.org/officeDocument/2006/relationships" xmlns:p="http://schemas.openxmlformats.org/presentationml/2006/main">
  <p:tag name="PA" val="v5.2.9"/>
</p:tagLst>
</file>

<file path=ppt/tags/tag198.xml><?xml version="1.0" encoding="utf-8"?>
<p:tagLst xmlns:a="http://schemas.openxmlformats.org/drawingml/2006/main" xmlns:r="http://schemas.openxmlformats.org/officeDocument/2006/relationships" xmlns:p="http://schemas.openxmlformats.org/presentationml/2006/main">
  <p:tag name="PA" val="v5.2.9"/>
</p:tagLst>
</file>

<file path=ppt/tags/tag199.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xml><?xml version="1.0" encoding="utf-8"?>
<p:tagLst xmlns:a="http://schemas.openxmlformats.org/drawingml/2006/main" xmlns:r="http://schemas.openxmlformats.org/officeDocument/2006/relationships" xmlns:p="http://schemas.openxmlformats.org/presentationml/2006/main">
  <p:tag name="PA" val="v5.2.9"/>
</p:tagLst>
</file>

<file path=ppt/tags/tag200.xml><?xml version="1.0" encoding="utf-8"?>
<p:tagLst xmlns:a="http://schemas.openxmlformats.org/drawingml/2006/main" xmlns:r="http://schemas.openxmlformats.org/officeDocument/2006/relationships" xmlns:p="http://schemas.openxmlformats.org/presentationml/2006/main">
  <p:tag name="PA" val="v5.2.9"/>
</p:tagLst>
</file>

<file path=ppt/tags/tag20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06.xml><?xml version="1.0" encoding="utf-8"?>
<p:tagLst xmlns:a="http://schemas.openxmlformats.org/drawingml/2006/main" xmlns:r="http://schemas.openxmlformats.org/officeDocument/2006/relationships" xmlns:p="http://schemas.openxmlformats.org/presentationml/2006/main">
  <p:tag name="PA" val="v5.2.9"/>
</p:tagLst>
</file>

<file path=ppt/tags/tag207.xml><?xml version="1.0" encoding="utf-8"?>
<p:tagLst xmlns:a="http://schemas.openxmlformats.org/drawingml/2006/main" xmlns:r="http://schemas.openxmlformats.org/officeDocument/2006/relationships" xmlns:p="http://schemas.openxmlformats.org/presentationml/2006/main">
  <p:tag name="PA" val="v5.2.9"/>
</p:tagLst>
</file>

<file path=ppt/tags/tag208.xml><?xml version="1.0" encoding="utf-8"?>
<p:tagLst xmlns:a="http://schemas.openxmlformats.org/drawingml/2006/main" xmlns:r="http://schemas.openxmlformats.org/officeDocument/2006/relationships" xmlns:p="http://schemas.openxmlformats.org/presentationml/2006/main">
  <p:tag name="PA" val="v5.2.9"/>
</p:tagLst>
</file>

<file path=ppt/tags/tag209.xml><?xml version="1.0" encoding="utf-8"?>
<p:tagLst xmlns:a="http://schemas.openxmlformats.org/drawingml/2006/main" xmlns:r="http://schemas.openxmlformats.org/officeDocument/2006/relationships" xmlns:p="http://schemas.openxmlformats.org/presentationml/2006/main">
  <p:tag name="PA" val="v5.2.9"/>
</p:tagLst>
</file>

<file path=ppt/tags/tag21.xml><?xml version="1.0" encoding="utf-8"?>
<p:tagLst xmlns:a="http://schemas.openxmlformats.org/drawingml/2006/main" xmlns:r="http://schemas.openxmlformats.org/officeDocument/2006/relationships" xmlns:p="http://schemas.openxmlformats.org/presentationml/2006/main">
  <p:tag name="PA" val="v5.2.9"/>
</p:tagLst>
</file>

<file path=ppt/tags/tag210.xml><?xml version="1.0" encoding="utf-8"?>
<p:tagLst xmlns:a="http://schemas.openxmlformats.org/drawingml/2006/main" xmlns:r="http://schemas.openxmlformats.org/officeDocument/2006/relationships" xmlns:p="http://schemas.openxmlformats.org/presentationml/2006/main">
  <p:tag name="PA" val="v5.2.9"/>
</p:tagLst>
</file>

<file path=ppt/tags/tag211.xml><?xml version="1.0" encoding="utf-8"?>
<p:tagLst xmlns:a="http://schemas.openxmlformats.org/drawingml/2006/main" xmlns:r="http://schemas.openxmlformats.org/officeDocument/2006/relationships" xmlns:p="http://schemas.openxmlformats.org/presentationml/2006/main">
  <p:tag name="PA" val="v5.2.9"/>
</p:tagLst>
</file>

<file path=ppt/tags/tag212.xml><?xml version="1.0" encoding="utf-8"?>
<p:tagLst xmlns:a="http://schemas.openxmlformats.org/drawingml/2006/main" xmlns:r="http://schemas.openxmlformats.org/officeDocument/2006/relationships" xmlns:p="http://schemas.openxmlformats.org/presentationml/2006/main">
  <p:tag name="PA" val="v5.2.9"/>
</p:tagLst>
</file>

<file path=ppt/tags/tag213.xml><?xml version="1.0" encoding="utf-8"?>
<p:tagLst xmlns:a="http://schemas.openxmlformats.org/drawingml/2006/main" xmlns:r="http://schemas.openxmlformats.org/officeDocument/2006/relationships" xmlns:p="http://schemas.openxmlformats.org/presentationml/2006/main">
  <p:tag name="PA" val="v5.2.9"/>
</p:tagLst>
</file>

<file path=ppt/tags/tag214.xml><?xml version="1.0" encoding="utf-8"?>
<p:tagLst xmlns:a="http://schemas.openxmlformats.org/drawingml/2006/main" xmlns:r="http://schemas.openxmlformats.org/officeDocument/2006/relationships" xmlns:p="http://schemas.openxmlformats.org/presentationml/2006/main">
  <p:tag name="PA" val="v5.2.9"/>
</p:tagLst>
</file>

<file path=ppt/tags/tag215.xml><?xml version="1.0" encoding="utf-8"?>
<p:tagLst xmlns:a="http://schemas.openxmlformats.org/drawingml/2006/main" xmlns:r="http://schemas.openxmlformats.org/officeDocument/2006/relationships" xmlns:p="http://schemas.openxmlformats.org/presentationml/2006/main">
  <p:tag name="PA" val="v5.2.9"/>
</p:tagLst>
</file>

<file path=ppt/tags/tag216.xml><?xml version="1.0" encoding="utf-8"?>
<p:tagLst xmlns:a="http://schemas.openxmlformats.org/drawingml/2006/main" xmlns:r="http://schemas.openxmlformats.org/officeDocument/2006/relationships" xmlns:p="http://schemas.openxmlformats.org/presentationml/2006/main">
  <p:tag name="PA" val="v5.2.9"/>
</p:tagLst>
</file>

<file path=ppt/tags/tag217.xml><?xml version="1.0" encoding="utf-8"?>
<p:tagLst xmlns:a="http://schemas.openxmlformats.org/drawingml/2006/main" xmlns:r="http://schemas.openxmlformats.org/officeDocument/2006/relationships" xmlns:p="http://schemas.openxmlformats.org/presentationml/2006/main">
  <p:tag name="PA" val="v5.2.9"/>
</p:tagLst>
</file>

<file path=ppt/tags/tag218.xml><?xml version="1.0" encoding="utf-8"?>
<p:tagLst xmlns:a="http://schemas.openxmlformats.org/drawingml/2006/main" xmlns:r="http://schemas.openxmlformats.org/officeDocument/2006/relationships" xmlns:p="http://schemas.openxmlformats.org/presentationml/2006/main">
  <p:tag name="PA" val="v5.2.9"/>
</p:tagLst>
</file>

<file path=ppt/tags/tag219.xml><?xml version="1.0" encoding="utf-8"?>
<p:tagLst xmlns:a="http://schemas.openxmlformats.org/drawingml/2006/main" xmlns:r="http://schemas.openxmlformats.org/officeDocument/2006/relationships" xmlns:p="http://schemas.openxmlformats.org/presentationml/2006/main">
  <p:tag name="PA" val="v5.2.9"/>
</p:tagLst>
</file>

<file path=ppt/tags/tag22.xml><?xml version="1.0" encoding="utf-8"?>
<p:tagLst xmlns:a="http://schemas.openxmlformats.org/drawingml/2006/main" xmlns:r="http://schemas.openxmlformats.org/officeDocument/2006/relationships" xmlns:p="http://schemas.openxmlformats.org/presentationml/2006/main">
  <p:tag name="PA" val="v5.2.9"/>
</p:tagLst>
</file>

<file path=ppt/tags/tag220.xml><?xml version="1.0" encoding="utf-8"?>
<p:tagLst xmlns:a="http://schemas.openxmlformats.org/drawingml/2006/main" xmlns:r="http://schemas.openxmlformats.org/officeDocument/2006/relationships" xmlns:p="http://schemas.openxmlformats.org/presentationml/2006/main">
  <p:tag name="PA" val="v5.2.9"/>
</p:tagLst>
</file>

<file path=ppt/tags/tag221.xml><?xml version="1.0" encoding="utf-8"?>
<p:tagLst xmlns:a="http://schemas.openxmlformats.org/drawingml/2006/main" xmlns:r="http://schemas.openxmlformats.org/officeDocument/2006/relationships" xmlns:p="http://schemas.openxmlformats.org/presentationml/2006/main">
  <p:tag name="PA" val="v5.2.9"/>
</p:tagLst>
</file>

<file path=ppt/tags/tag222.xml><?xml version="1.0" encoding="utf-8"?>
<p:tagLst xmlns:a="http://schemas.openxmlformats.org/drawingml/2006/main" xmlns:r="http://schemas.openxmlformats.org/officeDocument/2006/relationships" xmlns:p="http://schemas.openxmlformats.org/presentationml/2006/main">
  <p:tag name="PA" val="v5.2.9"/>
</p:tagLst>
</file>

<file path=ppt/tags/tag223.xml><?xml version="1.0" encoding="utf-8"?>
<p:tagLst xmlns:a="http://schemas.openxmlformats.org/drawingml/2006/main" xmlns:r="http://schemas.openxmlformats.org/officeDocument/2006/relationships" xmlns:p="http://schemas.openxmlformats.org/presentationml/2006/main">
  <p:tag name="PA" val="v5.2.9"/>
</p:tagLst>
</file>

<file path=ppt/tags/tag224.xml><?xml version="1.0" encoding="utf-8"?>
<p:tagLst xmlns:a="http://schemas.openxmlformats.org/drawingml/2006/main" xmlns:r="http://schemas.openxmlformats.org/officeDocument/2006/relationships" xmlns:p="http://schemas.openxmlformats.org/presentationml/2006/main">
  <p:tag name="PA" val="v5.2.9"/>
</p:tagLst>
</file>

<file path=ppt/tags/tag225.xml><?xml version="1.0" encoding="utf-8"?>
<p:tagLst xmlns:a="http://schemas.openxmlformats.org/drawingml/2006/main" xmlns:r="http://schemas.openxmlformats.org/officeDocument/2006/relationships" xmlns:p="http://schemas.openxmlformats.org/presentationml/2006/main">
  <p:tag name="PA" val="v5.2.9"/>
</p:tagLst>
</file>

<file path=ppt/tags/tag226.xml><?xml version="1.0" encoding="utf-8"?>
<p:tagLst xmlns:a="http://schemas.openxmlformats.org/drawingml/2006/main" xmlns:r="http://schemas.openxmlformats.org/officeDocument/2006/relationships" xmlns:p="http://schemas.openxmlformats.org/presentationml/2006/main">
  <p:tag name="PA" val="v5.2.9"/>
</p:tagLst>
</file>

<file path=ppt/tags/tag227.xml><?xml version="1.0" encoding="utf-8"?>
<p:tagLst xmlns:a="http://schemas.openxmlformats.org/drawingml/2006/main" xmlns:r="http://schemas.openxmlformats.org/officeDocument/2006/relationships" xmlns:p="http://schemas.openxmlformats.org/presentationml/2006/main">
  <p:tag name="PA" val="v5.2.9"/>
</p:tagLst>
</file>

<file path=ppt/tags/tag228.xml><?xml version="1.0" encoding="utf-8"?>
<p:tagLst xmlns:a="http://schemas.openxmlformats.org/drawingml/2006/main" xmlns:r="http://schemas.openxmlformats.org/officeDocument/2006/relationships" xmlns:p="http://schemas.openxmlformats.org/presentationml/2006/main">
  <p:tag name="PA" val="v5.2.9"/>
</p:tagLst>
</file>

<file path=ppt/tags/tag229.xml><?xml version="1.0" encoding="utf-8"?>
<p:tagLst xmlns:a="http://schemas.openxmlformats.org/drawingml/2006/main" xmlns:r="http://schemas.openxmlformats.org/officeDocument/2006/relationships" xmlns:p="http://schemas.openxmlformats.org/presentationml/2006/main">
  <p:tag name="PA" val="v5.2.9"/>
</p:tagLst>
</file>

<file path=ppt/tags/tag23.xml><?xml version="1.0" encoding="utf-8"?>
<p:tagLst xmlns:a="http://schemas.openxmlformats.org/drawingml/2006/main" xmlns:r="http://schemas.openxmlformats.org/officeDocument/2006/relationships" xmlns:p="http://schemas.openxmlformats.org/presentationml/2006/main">
  <p:tag name="PA" val="v5.2.9"/>
</p:tagLst>
</file>

<file path=ppt/tags/tag230.xml><?xml version="1.0" encoding="utf-8"?>
<p:tagLst xmlns:a="http://schemas.openxmlformats.org/drawingml/2006/main" xmlns:r="http://schemas.openxmlformats.org/officeDocument/2006/relationships" xmlns:p="http://schemas.openxmlformats.org/presentationml/2006/main">
  <p:tag name="PA" val="v5.2.9"/>
</p:tagLst>
</file>

<file path=ppt/tags/tag231.xml><?xml version="1.0" encoding="utf-8"?>
<p:tagLst xmlns:a="http://schemas.openxmlformats.org/drawingml/2006/main" xmlns:r="http://schemas.openxmlformats.org/officeDocument/2006/relationships" xmlns:p="http://schemas.openxmlformats.org/presentationml/2006/main">
  <p:tag name="PA" val="v5.2.9"/>
</p:tagLst>
</file>

<file path=ppt/tags/tag232.xml><?xml version="1.0" encoding="utf-8"?>
<p:tagLst xmlns:a="http://schemas.openxmlformats.org/drawingml/2006/main" xmlns:r="http://schemas.openxmlformats.org/officeDocument/2006/relationships" xmlns:p="http://schemas.openxmlformats.org/presentationml/2006/main">
  <p:tag name="PA" val="v5.2.9"/>
</p:tagLst>
</file>

<file path=ppt/tags/tag233.xml><?xml version="1.0" encoding="utf-8"?>
<p:tagLst xmlns:a="http://schemas.openxmlformats.org/drawingml/2006/main" xmlns:r="http://schemas.openxmlformats.org/officeDocument/2006/relationships" xmlns:p="http://schemas.openxmlformats.org/presentationml/2006/main">
  <p:tag name="PA" val="v5.2.9"/>
</p:tagLst>
</file>

<file path=ppt/tags/tag234.xml><?xml version="1.0" encoding="utf-8"?>
<p:tagLst xmlns:a="http://schemas.openxmlformats.org/drawingml/2006/main" xmlns:r="http://schemas.openxmlformats.org/officeDocument/2006/relationships" xmlns:p="http://schemas.openxmlformats.org/presentationml/2006/main">
  <p:tag name="PA" val="v5.2.9"/>
</p:tagLst>
</file>

<file path=ppt/tags/tag235.xml><?xml version="1.0" encoding="utf-8"?>
<p:tagLst xmlns:a="http://schemas.openxmlformats.org/drawingml/2006/main" xmlns:r="http://schemas.openxmlformats.org/officeDocument/2006/relationships" xmlns:p="http://schemas.openxmlformats.org/presentationml/2006/main">
  <p:tag name="PA" val="v5.2.9"/>
</p:tagLst>
</file>

<file path=ppt/tags/tag23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3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3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3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xml><?xml version="1.0" encoding="utf-8"?>
<p:tagLst xmlns:a="http://schemas.openxmlformats.org/drawingml/2006/main" xmlns:r="http://schemas.openxmlformats.org/officeDocument/2006/relationships" xmlns:p="http://schemas.openxmlformats.org/presentationml/2006/main">
  <p:tag name="PA" val="v5.2.9"/>
</p:tagLst>
</file>

<file path=ppt/tags/tag24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4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5.xml><?xml version="1.0" encoding="utf-8"?>
<p:tagLst xmlns:a="http://schemas.openxmlformats.org/drawingml/2006/main" xmlns:r="http://schemas.openxmlformats.org/officeDocument/2006/relationships" xmlns:p="http://schemas.openxmlformats.org/presentationml/2006/main">
  <p:tag name="PA" val="v5.2.9"/>
</p:tagLst>
</file>

<file path=ppt/tags/tag25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5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5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5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54.xml><?xml version="1.0" encoding="utf-8"?>
<p:tagLst xmlns:a="http://schemas.openxmlformats.org/drawingml/2006/main" xmlns:r="http://schemas.openxmlformats.org/officeDocument/2006/relationships" xmlns:p="http://schemas.openxmlformats.org/presentationml/2006/main">
  <p:tag name="PA" val="v5.2.9"/>
</p:tagLst>
</file>

<file path=ppt/tags/tag255.xml><?xml version="1.0" encoding="utf-8"?>
<p:tagLst xmlns:a="http://schemas.openxmlformats.org/drawingml/2006/main" xmlns:r="http://schemas.openxmlformats.org/officeDocument/2006/relationships" xmlns:p="http://schemas.openxmlformats.org/presentationml/2006/main">
  <p:tag name="PA" val="v5.2.9"/>
</p:tagLst>
</file>

<file path=ppt/tags/tag256.xml><?xml version="1.0" encoding="utf-8"?>
<p:tagLst xmlns:a="http://schemas.openxmlformats.org/drawingml/2006/main" xmlns:r="http://schemas.openxmlformats.org/officeDocument/2006/relationships" xmlns:p="http://schemas.openxmlformats.org/presentationml/2006/main">
  <p:tag name="PA" val="v5.2.9"/>
</p:tagLst>
</file>

<file path=ppt/tags/tag257.xml><?xml version="1.0" encoding="utf-8"?>
<p:tagLst xmlns:a="http://schemas.openxmlformats.org/drawingml/2006/main" xmlns:r="http://schemas.openxmlformats.org/officeDocument/2006/relationships" xmlns:p="http://schemas.openxmlformats.org/presentationml/2006/main">
  <p:tag name="PA" val="v5.2.9"/>
</p:tagLst>
</file>

<file path=ppt/tags/tag258.xml><?xml version="1.0" encoding="utf-8"?>
<p:tagLst xmlns:a="http://schemas.openxmlformats.org/drawingml/2006/main" xmlns:r="http://schemas.openxmlformats.org/officeDocument/2006/relationships" xmlns:p="http://schemas.openxmlformats.org/presentationml/2006/main">
  <p:tag name="PA" val="v5.2.9"/>
</p:tagLst>
</file>

<file path=ppt/tags/tag259.xml><?xml version="1.0" encoding="utf-8"?>
<p:tagLst xmlns:a="http://schemas.openxmlformats.org/drawingml/2006/main" xmlns:r="http://schemas.openxmlformats.org/officeDocument/2006/relationships" xmlns:p="http://schemas.openxmlformats.org/presentationml/2006/main">
  <p:tag name="PA" val="v5.2.9"/>
</p:tagLst>
</file>

<file path=ppt/tags/tag26.xml><?xml version="1.0" encoding="utf-8"?>
<p:tagLst xmlns:a="http://schemas.openxmlformats.org/drawingml/2006/main" xmlns:r="http://schemas.openxmlformats.org/officeDocument/2006/relationships" xmlns:p="http://schemas.openxmlformats.org/presentationml/2006/main">
  <p:tag name="PA" val="v5.2.9"/>
</p:tagLst>
</file>

<file path=ppt/tags/tag260.xml><?xml version="1.0" encoding="utf-8"?>
<p:tagLst xmlns:a="http://schemas.openxmlformats.org/drawingml/2006/main" xmlns:r="http://schemas.openxmlformats.org/officeDocument/2006/relationships" xmlns:p="http://schemas.openxmlformats.org/presentationml/2006/main">
  <p:tag name="PA" val="v5.2.9"/>
</p:tagLst>
</file>

<file path=ppt/tags/tag261.xml><?xml version="1.0" encoding="utf-8"?>
<p:tagLst xmlns:a="http://schemas.openxmlformats.org/drawingml/2006/main" xmlns:r="http://schemas.openxmlformats.org/officeDocument/2006/relationships" xmlns:p="http://schemas.openxmlformats.org/presentationml/2006/main">
  <p:tag name="PA" val="v5.2.9"/>
</p:tagLst>
</file>

<file path=ppt/tags/tag262.xml><?xml version="1.0" encoding="utf-8"?>
<p:tagLst xmlns:a="http://schemas.openxmlformats.org/drawingml/2006/main" xmlns:r="http://schemas.openxmlformats.org/officeDocument/2006/relationships" xmlns:p="http://schemas.openxmlformats.org/presentationml/2006/main">
  <p:tag name="PA" val="v5.2.9"/>
</p:tagLst>
</file>

<file path=ppt/tags/tag263.xml><?xml version="1.0" encoding="utf-8"?>
<p:tagLst xmlns:a="http://schemas.openxmlformats.org/drawingml/2006/main" xmlns:r="http://schemas.openxmlformats.org/officeDocument/2006/relationships" xmlns:p="http://schemas.openxmlformats.org/presentationml/2006/main">
  <p:tag name="PA" val="v5.2.9"/>
</p:tagLst>
</file>

<file path=ppt/tags/tag264.xml><?xml version="1.0" encoding="utf-8"?>
<p:tagLst xmlns:a="http://schemas.openxmlformats.org/drawingml/2006/main" xmlns:r="http://schemas.openxmlformats.org/officeDocument/2006/relationships" xmlns:p="http://schemas.openxmlformats.org/presentationml/2006/main">
  <p:tag name="PA" val="v5.2.9"/>
</p:tagLst>
</file>

<file path=ppt/tags/tag265.xml><?xml version="1.0" encoding="utf-8"?>
<p:tagLst xmlns:a="http://schemas.openxmlformats.org/drawingml/2006/main" xmlns:r="http://schemas.openxmlformats.org/officeDocument/2006/relationships" xmlns:p="http://schemas.openxmlformats.org/presentationml/2006/main">
  <p:tag name="PA" val="v5.2.9"/>
</p:tagLst>
</file>

<file path=ppt/tags/tag266.xml><?xml version="1.0" encoding="utf-8"?>
<p:tagLst xmlns:a="http://schemas.openxmlformats.org/drawingml/2006/main" xmlns:r="http://schemas.openxmlformats.org/officeDocument/2006/relationships" xmlns:p="http://schemas.openxmlformats.org/presentationml/2006/main">
  <p:tag name="PA" val="v5.2.9"/>
</p:tagLst>
</file>

<file path=ppt/tags/tag267.xml><?xml version="1.0" encoding="utf-8"?>
<p:tagLst xmlns:a="http://schemas.openxmlformats.org/drawingml/2006/main" xmlns:r="http://schemas.openxmlformats.org/officeDocument/2006/relationships" xmlns:p="http://schemas.openxmlformats.org/presentationml/2006/main">
  <p:tag name="PA" val="v5.2.9"/>
</p:tagLst>
</file>

<file path=ppt/tags/tag268.xml><?xml version="1.0" encoding="utf-8"?>
<p:tagLst xmlns:a="http://schemas.openxmlformats.org/drawingml/2006/main" xmlns:r="http://schemas.openxmlformats.org/officeDocument/2006/relationships" xmlns:p="http://schemas.openxmlformats.org/presentationml/2006/main">
  <p:tag name="PA" val="v5.2.9"/>
</p:tagLst>
</file>

<file path=ppt/tags/tag269.xml><?xml version="1.0" encoding="utf-8"?>
<p:tagLst xmlns:a="http://schemas.openxmlformats.org/drawingml/2006/main" xmlns:r="http://schemas.openxmlformats.org/officeDocument/2006/relationships" xmlns:p="http://schemas.openxmlformats.org/presentationml/2006/main">
  <p:tag name="PA" val="v5.2.9"/>
</p:tagLst>
</file>

<file path=ppt/tags/tag27.xml><?xml version="1.0" encoding="utf-8"?>
<p:tagLst xmlns:a="http://schemas.openxmlformats.org/drawingml/2006/main" xmlns:r="http://schemas.openxmlformats.org/officeDocument/2006/relationships" xmlns:p="http://schemas.openxmlformats.org/presentationml/2006/main">
  <p:tag name="PA" val="v5.2.9"/>
</p:tagLst>
</file>

<file path=ppt/tags/tag270.xml><?xml version="1.0" encoding="utf-8"?>
<p:tagLst xmlns:a="http://schemas.openxmlformats.org/drawingml/2006/main" xmlns:r="http://schemas.openxmlformats.org/officeDocument/2006/relationships" xmlns:p="http://schemas.openxmlformats.org/presentationml/2006/main">
  <p:tag name="PA" val="v5.2.9"/>
</p:tagLst>
</file>

<file path=ppt/tags/tag271.xml><?xml version="1.0" encoding="utf-8"?>
<p:tagLst xmlns:a="http://schemas.openxmlformats.org/drawingml/2006/main" xmlns:r="http://schemas.openxmlformats.org/officeDocument/2006/relationships" xmlns:p="http://schemas.openxmlformats.org/presentationml/2006/main">
  <p:tag name="PA" val="v5.2.9"/>
</p:tagLst>
</file>

<file path=ppt/tags/tag272.xml><?xml version="1.0" encoding="utf-8"?>
<p:tagLst xmlns:a="http://schemas.openxmlformats.org/drawingml/2006/main" xmlns:r="http://schemas.openxmlformats.org/officeDocument/2006/relationships" xmlns:p="http://schemas.openxmlformats.org/presentationml/2006/main">
  <p:tag name="PA" val="v5.2.9"/>
</p:tagLst>
</file>

<file path=ppt/tags/tag273.xml><?xml version="1.0" encoding="utf-8"?>
<p:tagLst xmlns:a="http://schemas.openxmlformats.org/drawingml/2006/main" xmlns:r="http://schemas.openxmlformats.org/officeDocument/2006/relationships" xmlns:p="http://schemas.openxmlformats.org/presentationml/2006/main">
  <p:tag name="PA" val="v5.2.9"/>
</p:tagLst>
</file>

<file path=ppt/tags/tag274.xml><?xml version="1.0" encoding="utf-8"?>
<p:tagLst xmlns:a="http://schemas.openxmlformats.org/drawingml/2006/main" xmlns:r="http://schemas.openxmlformats.org/officeDocument/2006/relationships" xmlns:p="http://schemas.openxmlformats.org/presentationml/2006/main">
  <p:tag name="PA" val="v5.2.9"/>
</p:tagLst>
</file>

<file path=ppt/tags/tag275.xml><?xml version="1.0" encoding="utf-8"?>
<p:tagLst xmlns:a="http://schemas.openxmlformats.org/drawingml/2006/main" xmlns:r="http://schemas.openxmlformats.org/officeDocument/2006/relationships" xmlns:p="http://schemas.openxmlformats.org/presentationml/2006/main">
  <p:tag name="PA" val="v5.2.9"/>
</p:tagLst>
</file>

<file path=ppt/tags/tag276.xml><?xml version="1.0" encoding="utf-8"?>
<p:tagLst xmlns:a="http://schemas.openxmlformats.org/drawingml/2006/main" xmlns:r="http://schemas.openxmlformats.org/officeDocument/2006/relationships" xmlns:p="http://schemas.openxmlformats.org/presentationml/2006/main">
  <p:tag name="PA" val="v5.2.9"/>
</p:tagLst>
</file>

<file path=ppt/tags/tag277.xml><?xml version="1.0" encoding="utf-8"?>
<p:tagLst xmlns:a="http://schemas.openxmlformats.org/drawingml/2006/main" xmlns:r="http://schemas.openxmlformats.org/officeDocument/2006/relationships" xmlns:p="http://schemas.openxmlformats.org/presentationml/2006/main">
  <p:tag name="PA" val="v5.2.9"/>
</p:tagLst>
</file>

<file path=ppt/tags/tag278.xml><?xml version="1.0" encoding="utf-8"?>
<p:tagLst xmlns:a="http://schemas.openxmlformats.org/drawingml/2006/main" xmlns:r="http://schemas.openxmlformats.org/officeDocument/2006/relationships" xmlns:p="http://schemas.openxmlformats.org/presentationml/2006/main">
  <p:tag name="PA" val="v5.2.9"/>
</p:tagLst>
</file>

<file path=ppt/tags/tag279.xml><?xml version="1.0" encoding="utf-8"?>
<p:tagLst xmlns:a="http://schemas.openxmlformats.org/drawingml/2006/main" xmlns:r="http://schemas.openxmlformats.org/officeDocument/2006/relationships" xmlns:p="http://schemas.openxmlformats.org/presentationml/2006/main">
  <p:tag name="PA" val="v5.2.9"/>
</p:tagLst>
</file>

<file path=ppt/tags/tag28.xml><?xml version="1.0" encoding="utf-8"?>
<p:tagLst xmlns:a="http://schemas.openxmlformats.org/drawingml/2006/main" xmlns:r="http://schemas.openxmlformats.org/officeDocument/2006/relationships" xmlns:p="http://schemas.openxmlformats.org/presentationml/2006/main">
  <p:tag name="PA" val="v5.2.9"/>
</p:tagLst>
</file>

<file path=ppt/tags/tag280.xml><?xml version="1.0" encoding="utf-8"?>
<p:tagLst xmlns:a="http://schemas.openxmlformats.org/drawingml/2006/main" xmlns:r="http://schemas.openxmlformats.org/officeDocument/2006/relationships" xmlns:p="http://schemas.openxmlformats.org/presentationml/2006/main">
  <p:tag name="PA" val="v5.2.9"/>
</p:tagLst>
</file>

<file path=ppt/tags/tag281.xml><?xml version="1.0" encoding="utf-8"?>
<p:tagLst xmlns:a="http://schemas.openxmlformats.org/drawingml/2006/main" xmlns:r="http://schemas.openxmlformats.org/officeDocument/2006/relationships" xmlns:p="http://schemas.openxmlformats.org/presentationml/2006/main">
  <p:tag name="PA" val="v5.2.9"/>
</p:tagLst>
</file>

<file path=ppt/tags/tag282.xml><?xml version="1.0" encoding="utf-8"?>
<p:tagLst xmlns:a="http://schemas.openxmlformats.org/drawingml/2006/main" xmlns:r="http://schemas.openxmlformats.org/officeDocument/2006/relationships" xmlns:p="http://schemas.openxmlformats.org/presentationml/2006/main">
  <p:tag name="PA" val="v5.2.9"/>
</p:tagLst>
</file>

<file path=ppt/tags/tag283.xml><?xml version="1.0" encoding="utf-8"?>
<p:tagLst xmlns:a="http://schemas.openxmlformats.org/drawingml/2006/main" xmlns:r="http://schemas.openxmlformats.org/officeDocument/2006/relationships" xmlns:p="http://schemas.openxmlformats.org/presentationml/2006/main">
  <p:tag name="PA" val="v5.2.9"/>
</p:tagLst>
</file>

<file path=ppt/tags/tag284.xml><?xml version="1.0" encoding="utf-8"?>
<p:tagLst xmlns:a="http://schemas.openxmlformats.org/drawingml/2006/main" xmlns:r="http://schemas.openxmlformats.org/officeDocument/2006/relationships" xmlns:p="http://schemas.openxmlformats.org/presentationml/2006/main">
  <p:tag name="PA" val="v5.2.9"/>
</p:tagLst>
</file>

<file path=ppt/tags/tag285.xml><?xml version="1.0" encoding="utf-8"?>
<p:tagLst xmlns:a="http://schemas.openxmlformats.org/drawingml/2006/main" xmlns:r="http://schemas.openxmlformats.org/officeDocument/2006/relationships" xmlns:p="http://schemas.openxmlformats.org/presentationml/2006/main">
  <p:tag name="PA" val="v5.2.9"/>
</p:tagLst>
</file>

<file path=ppt/tags/tag28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8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8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8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9.xml><?xml version="1.0" encoding="utf-8"?>
<p:tagLst xmlns:a="http://schemas.openxmlformats.org/drawingml/2006/main" xmlns:r="http://schemas.openxmlformats.org/officeDocument/2006/relationships" xmlns:p="http://schemas.openxmlformats.org/presentationml/2006/main">
  <p:tag name="PA" val="v5.2.9"/>
</p:tagLst>
</file>

<file path=ppt/tags/tag29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9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9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9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294.xml><?xml version="1.0" encoding="utf-8"?>
<p:tagLst xmlns:a="http://schemas.openxmlformats.org/drawingml/2006/main" xmlns:r="http://schemas.openxmlformats.org/officeDocument/2006/relationships" xmlns:p="http://schemas.openxmlformats.org/presentationml/2006/main">
  <p:tag name="PA" val="v5.2.9"/>
</p:tagLst>
</file>

<file path=ppt/tags/tag295.xml><?xml version="1.0" encoding="utf-8"?>
<p:tagLst xmlns:a="http://schemas.openxmlformats.org/drawingml/2006/main" xmlns:r="http://schemas.openxmlformats.org/officeDocument/2006/relationships" xmlns:p="http://schemas.openxmlformats.org/presentationml/2006/main">
  <p:tag name="PA" val="v5.2.9"/>
</p:tagLst>
</file>

<file path=ppt/tags/tag296.xml><?xml version="1.0" encoding="utf-8"?>
<p:tagLst xmlns:a="http://schemas.openxmlformats.org/drawingml/2006/main" xmlns:r="http://schemas.openxmlformats.org/officeDocument/2006/relationships" xmlns:p="http://schemas.openxmlformats.org/presentationml/2006/main">
  <p:tag name="PA" val="v5.2.9"/>
</p:tagLst>
</file>

<file path=ppt/tags/tag297.xml><?xml version="1.0" encoding="utf-8"?>
<p:tagLst xmlns:a="http://schemas.openxmlformats.org/drawingml/2006/main" xmlns:r="http://schemas.openxmlformats.org/officeDocument/2006/relationships" xmlns:p="http://schemas.openxmlformats.org/presentationml/2006/main">
  <p:tag name="PA" val="v5.2.9"/>
</p:tagLst>
</file>

<file path=ppt/tags/tag298.xml><?xml version="1.0" encoding="utf-8"?>
<p:tagLst xmlns:a="http://schemas.openxmlformats.org/drawingml/2006/main" xmlns:r="http://schemas.openxmlformats.org/officeDocument/2006/relationships" xmlns:p="http://schemas.openxmlformats.org/presentationml/2006/main">
  <p:tag name="PA" val="v5.2.9"/>
</p:tagLst>
</file>

<file path=ppt/tags/tag299.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30.xml><?xml version="1.0" encoding="utf-8"?>
<p:tagLst xmlns:a="http://schemas.openxmlformats.org/drawingml/2006/main" xmlns:r="http://schemas.openxmlformats.org/officeDocument/2006/relationships" xmlns:p="http://schemas.openxmlformats.org/presentationml/2006/main">
  <p:tag name="PA" val="v5.2.9"/>
</p:tagLst>
</file>

<file path=ppt/tags/tag300.xml><?xml version="1.0" encoding="utf-8"?>
<p:tagLst xmlns:a="http://schemas.openxmlformats.org/drawingml/2006/main" xmlns:r="http://schemas.openxmlformats.org/officeDocument/2006/relationships" xmlns:p="http://schemas.openxmlformats.org/presentationml/2006/main">
  <p:tag name="PA" val="v5.2.9"/>
</p:tagLst>
</file>

<file path=ppt/tags/tag301.xml><?xml version="1.0" encoding="utf-8"?>
<p:tagLst xmlns:a="http://schemas.openxmlformats.org/drawingml/2006/main" xmlns:r="http://schemas.openxmlformats.org/officeDocument/2006/relationships" xmlns:p="http://schemas.openxmlformats.org/presentationml/2006/main">
  <p:tag name="PA" val="v5.2.9"/>
</p:tagLst>
</file>

<file path=ppt/tags/tag302.xml><?xml version="1.0" encoding="utf-8"?>
<p:tagLst xmlns:a="http://schemas.openxmlformats.org/drawingml/2006/main" xmlns:r="http://schemas.openxmlformats.org/officeDocument/2006/relationships" xmlns:p="http://schemas.openxmlformats.org/presentationml/2006/main">
  <p:tag name="PA" val="v5.2.9"/>
</p:tagLst>
</file>

<file path=ppt/tags/tag303.xml><?xml version="1.0" encoding="utf-8"?>
<p:tagLst xmlns:a="http://schemas.openxmlformats.org/drawingml/2006/main" xmlns:r="http://schemas.openxmlformats.org/officeDocument/2006/relationships" xmlns:p="http://schemas.openxmlformats.org/presentationml/2006/main">
  <p:tag name="PA" val="v5.2.9"/>
</p:tagLst>
</file>

<file path=ppt/tags/tag304.xml><?xml version="1.0" encoding="utf-8"?>
<p:tagLst xmlns:a="http://schemas.openxmlformats.org/drawingml/2006/main" xmlns:r="http://schemas.openxmlformats.org/officeDocument/2006/relationships" xmlns:p="http://schemas.openxmlformats.org/presentationml/2006/main">
  <p:tag name="PA" val="v5.2.9"/>
</p:tagLst>
</file>

<file path=ppt/tags/tag305.xml><?xml version="1.0" encoding="utf-8"?>
<p:tagLst xmlns:a="http://schemas.openxmlformats.org/drawingml/2006/main" xmlns:r="http://schemas.openxmlformats.org/officeDocument/2006/relationships" xmlns:p="http://schemas.openxmlformats.org/presentationml/2006/main">
  <p:tag name="PA" val="v5.2.9"/>
</p:tagLst>
</file>

<file path=ppt/tags/tag306.xml><?xml version="1.0" encoding="utf-8"?>
<p:tagLst xmlns:a="http://schemas.openxmlformats.org/drawingml/2006/main" xmlns:r="http://schemas.openxmlformats.org/officeDocument/2006/relationships" xmlns:p="http://schemas.openxmlformats.org/presentationml/2006/main">
  <p:tag name="PA" val="v5.2.9"/>
</p:tagLst>
</file>

<file path=ppt/tags/tag307.xml><?xml version="1.0" encoding="utf-8"?>
<p:tagLst xmlns:a="http://schemas.openxmlformats.org/drawingml/2006/main" xmlns:r="http://schemas.openxmlformats.org/officeDocument/2006/relationships" xmlns:p="http://schemas.openxmlformats.org/presentationml/2006/main">
  <p:tag name="PA" val="v5.2.9"/>
</p:tagLst>
</file>

<file path=ppt/tags/tag308.xml><?xml version="1.0" encoding="utf-8"?>
<p:tagLst xmlns:a="http://schemas.openxmlformats.org/drawingml/2006/main" xmlns:r="http://schemas.openxmlformats.org/officeDocument/2006/relationships" xmlns:p="http://schemas.openxmlformats.org/presentationml/2006/main">
  <p:tag name="PA" val="v5.2.9"/>
</p:tagLst>
</file>

<file path=ppt/tags/tag309.xml><?xml version="1.0" encoding="utf-8"?>
<p:tagLst xmlns:a="http://schemas.openxmlformats.org/drawingml/2006/main" xmlns:r="http://schemas.openxmlformats.org/officeDocument/2006/relationships" xmlns:p="http://schemas.openxmlformats.org/presentationml/2006/main">
  <p:tag name="PA" val="v5.2.9"/>
</p:tagLst>
</file>

<file path=ppt/tags/tag31.xml><?xml version="1.0" encoding="utf-8"?>
<p:tagLst xmlns:a="http://schemas.openxmlformats.org/drawingml/2006/main" xmlns:r="http://schemas.openxmlformats.org/officeDocument/2006/relationships" xmlns:p="http://schemas.openxmlformats.org/presentationml/2006/main">
  <p:tag name="PA" val="v5.2.9"/>
</p:tagLst>
</file>

<file path=ppt/tags/tag310.xml><?xml version="1.0" encoding="utf-8"?>
<p:tagLst xmlns:a="http://schemas.openxmlformats.org/drawingml/2006/main" xmlns:r="http://schemas.openxmlformats.org/officeDocument/2006/relationships" xmlns:p="http://schemas.openxmlformats.org/presentationml/2006/main">
  <p:tag name="PA" val="v5.2.9"/>
</p:tagLst>
</file>

<file path=ppt/tags/tag311.xml><?xml version="1.0" encoding="utf-8"?>
<p:tagLst xmlns:a="http://schemas.openxmlformats.org/drawingml/2006/main" xmlns:r="http://schemas.openxmlformats.org/officeDocument/2006/relationships" xmlns:p="http://schemas.openxmlformats.org/presentationml/2006/main">
  <p:tag name="PA" val="v5.2.9"/>
</p:tagLst>
</file>

<file path=ppt/tags/tag312.xml><?xml version="1.0" encoding="utf-8"?>
<p:tagLst xmlns:a="http://schemas.openxmlformats.org/drawingml/2006/main" xmlns:r="http://schemas.openxmlformats.org/officeDocument/2006/relationships" xmlns:p="http://schemas.openxmlformats.org/presentationml/2006/main">
  <p:tag name="PA" val="v5.2.9"/>
</p:tagLst>
</file>

<file path=ppt/tags/tag313.xml><?xml version="1.0" encoding="utf-8"?>
<p:tagLst xmlns:a="http://schemas.openxmlformats.org/drawingml/2006/main" xmlns:r="http://schemas.openxmlformats.org/officeDocument/2006/relationships" xmlns:p="http://schemas.openxmlformats.org/presentationml/2006/main">
  <p:tag name="PA" val="v5.2.9"/>
</p:tagLst>
</file>

<file path=ppt/tags/tag314.xml><?xml version="1.0" encoding="utf-8"?>
<p:tagLst xmlns:a="http://schemas.openxmlformats.org/drawingml/2006/main" xmlns:r="http://schemas.openxmlformats.org/officeDocument/2006/relationships" xmlns:p="http://schemas.openxmlformats.org/presentationml/2006/main">
  <p:tag name="PA" val="v5.2.9"/>
</p:tagLst>
</file>

<file path=ppt/tags/tag315.xml><?xml version="1.0" encoding="utf-8"?>
<p:tagLst xmlns:a="http://schemas.openxmlformats.org/drawingml/2006/main" xmlns:r="http://schemas.openxmlformats.org/officeDocument/2006/relationships" xmlns:p="http://schemas.openxmlformats.org/presentationml/2006/main">
  <p:tag name="PA" val="v5.2.9"/>
</p:tagLst>
</file>

<file path=ppt/tags/tag316.xml><?xml version="1.0" encoding="utf-8"?>
<p:tagLst xmlns:a="http://schemas.openxmlformats.org/drawingml/2006/main" xmlns:r="http://schemas.openxmlformats.org/officeDocument/2006/relationships" xmlns:p="http://schemas.openxmlformats.org/presentationml/2006/main">
  <p:tag name="PA" val="v5.2.9"/>
</p:tagLst>
</file>

<file path=ppt/tags/tag317.xml><?xml version="1.0" encoding="utf-8"?>
<p:tagLst xmlns:a="http://schemas.openxmlformats.org/drawingml/2006/main" xmlns:r="http://schemas.openxmlformats.org/officeDocument/2006/relationships" xmlns:p="http://schemas.openxmlformats.org/presentationml/2006/main">
  <p:tag name="PA" val="v5.2.9"/>
</p:tagLst>
</file>

<file path=ppt/tags/tag318.xml><?xml version="1.0" encoding="utf-8"?>
<p:tagLst xmlns:a="http://schemas.openxmlformats.org/drawingml/2006/main" xmlns:r="http://schemas.openxmlformats.org/officeDocument/2006/relationships" xmlns:p="http://schemas.openxmlformats.org/presentationml/2006/main">
  <p:tag name="PA" val="v5.2.9"/>
</p:tagLst>
</file>

<file path=ppt/tags/tag319.xml><?xml version="1.0" encoding="utf-8"?>
<p:tagLst xmlns:a="http://schemas.openxmlformats.org/drawingml/2006/main" xmlns:r="http://schemas.openxmlformats.org/officeDocument/2006/relationships" xmlns:p="http://schemas.openxmlformats.org/presentationml/2006/main">
  <p:tag name="PA" val="v5.2.9"/>
</p:tagLst>
</file>

<file path=ppt/tags/tag32.xml><?xml version="1.0" encoding="utf-8"?>
<p:tagLst xmlns:a="http://schemas.openxmlformats.org/drawingml/2006/main" xmlns:r="http://schemas.openxmlformats.org/officeDocument/2006/relationships" xmlns:p="http://schemas.openxmlformats.org/presentationml/2006/main">
  <p:tag name="PA" val="v5.2.9"/>
</p:tagLst>
</file>

<file path=ppt/tags/tag320.xml><?xml version="1.0" encoding="utf-8"?>
<p:tagLst xmlns:a="http://schemas.openxmlformats.org/drawingml/2006/main" xmlns:r="http://schemas.openxmlformats.org/officeDocument/2006/relationships" xmlns:p="http://schemas.openxmlformats.org/presentationml/2006/main">
  <p:tag name="PA" val="v5.2.9"/>
</p:tagLst>
</file>

<file path=ppt/tags/tag321.xml><?xml version="1.0" encoding="utf-8"?>
<p:tagLst xmlns:a="http://schemas.openxmlformats.org/drawingml/2006/main" xmlns:r="http://schemas.openxmlformats.org/officeDocument/2006/relationships" xmlns:p="http://schemas.openxmlformats.org/presentationml/2006/main">
  <p:tag name="PA" val="v5.2.9"/>
</p:tagLst>
</file>

<file path=ppt/tags/tag322.xml><?xml version="1.0" encoding="utf-8"?>
<p:tagLst xmlns:a="http://schemas.openxmlformats.org/drawingml/2006/main" xmlns:r="http://schemas.openxmlformats.org/officeDocument/2006/relationships" xmlns:p="http://schemas.openxmlformats.org/presentationml/2006/main">
  <p:tag name="PA" val="v5.2.9"/>
</p:tagLst>
</file>

<file path=ppt/tags/tag323.xml><?xml version="1.0" encoding="utf-8"?>
<p:tagLst xmlns:a="http://schemas.openxmlformats.org/drawingml/2006/main" xmlns:r="http://schemas.openxmlformats.org/officeDocument/2006/relationships" xmlns:p="http://schemas.openxmlformats.org/presentationml/2006/main">
  <p:tag name="PA" val="v5.2.9"/>
</p:tagLst>
</file>

<file path=ppt/tags/tag33.xml><?xml version="1.0" encoding="utf-8"?>
<p:tagLst xmlns:a="http://schemas.openxmlformats.org/drawingml/2006/main" xmlns:r="http://schemas.openxmlformats.org/officeDocument/2006/relationships" xmlns:p="http://schemas.openxmlformats.org/presentationml/2006/main">
  <p:tag name="PA" val="v5.2.9"/>
</p:tagLst>
</file>

<file path=ppt/tags/tag34.xml><?xml version="1.0" encoding="utf-8"?>
<p:tagLst xmlns:a="http://schemas.openxmlformats.org/drawingml/2006/main" xmlns:r="http://schemas.openxmlformats.org/officeDocument/2006/relationships" xmlns:p="http://schemas.openxmlformats.org/presentationml/2006/main">
  <p:tag name="PA" val="v5.2.9"/>
</p:tagLst>
</file>

<file path=ppt/tags/tag35.xml><?xml version="1.0" encoding="utf-8"?>
<p:tagLst xmlns:a="http://schemas.openxmlformats.org/drawingml/2006/main" xmlns:r="http://schemas.openxmlformats.org/officeDocument/2006/relationships" xmlns:p="http://schemas.openxmlformats.org/presentationml/2006/main">
  <p:tag name="PA" val="v5.2.9"/>
</p:tagLst>
</file>

<file path=ppt/tags/tag36.xml><?xml version="1.0" encoding="utf-8"?>
<p:tagLst xmlns:a="http://schemas.openxmlformats.org/drawingml/2006/main" xmlns:r="http://schemas.openxmlformats.org/officeDocument/2006/relationships" xmlns:p="http://schemas.openxmlformats.org/presentationml/2006/main">
  <p:tag name="PA" val="v5.2.9"/>
</p:tagLst>
</file>

<file path=ppt/tags/tag37.xml><?xml version="1.0" encoding="utf-8"?>
<p:tagLst xmlns:a="http://schemas.openxmlformats.org/drawingml/2006/main" xmlns:r="http://schemas.openxmlformats.org/officeDocument/2006/relationships" xmlns:p="http://schemas.openxmlformats.org/presentationml/2006/main">
  <p:tag name="PA" val="v5.2.9"/>
</p:tagLst>
</file>

<file path=ppt/tags/tag38.xml><?xml version="1.0" encoding="utf-8"?>
<p:tagLst xmlns:a="http://schemas.openxmlformats.org/drawingml/2006/main" xmlns:r="http://schemas.openxmlformats.org/officeDocument/2006/relationships" xmlns:p="http://schemas.openxmlformats.org/presentationml/2006/main">
  <p:tag name="PA" val="v5.2.9"/>
</p:tagLst>
</file>

<file path=ppt/tags/tag39.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0.xml><?xml version="1.0" encoding="utf-8"?>
<p:tagLst xmlns:a="http://schemas.openxmlformats.org/drawingml/2006/main" xmlns:r="http://schemas.openxmlformats.org/officeDocument/2006/relationships" xmlns:p="http://schemas.openxmlformats.org/presentationml/2006/main">
  <p:tag name="PA" val="v5.2.9"/>
</p:tagLst>
</file>

<file path=ppt/tags/tag41.xml><?xml version="1.0" encoding="utf-8"?>
<p:tagLst xmlns:a="http://schemas.openxmlformats.org/drawingml/2006/main" xmlns:r="http://schemas.openxmlformats.org/officeDocument/2006/relationships" xmlns:p="http://schemas.openxmlformats.org/presentationml/2006/main">
  <p:tag name="PA" val="v5.2.9"/>
</p:tagLst>
</file>

<file path=ppt/tags/tag42.xml><?xml version="1.0" encoding="utf-8"?>
<p:tagLst xmlns:a="http://schemas.openxmlformats.org/drawingml/2006/main" xmlns:r="http://schemas.openxmlformats.org/officeDocument/2006/relationships" xmlns:p="http://schemas.openxmlformats.org/presentationml/2006/main">
  <p:tag name="PA" val="v5.2.9"/>
</p:tagLst>
</file>

<file path=ppt/tags/tag4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49.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0.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1.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2.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3.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4.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5.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59.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60.xml><?xml version="1.0" encoding="utf-8"?>
<p:tagLst xmlns:a="http://schemas.openxmlformats.org/drawingml/2006/main" xmlns:r="http://schemas.openxmlformats.org/officeDocument/2006/relationships" xmlns:p="http://schemas.openxmlformats.org/presentationml/2006/main">
  <p:tag name="PA" val="v5.2.9"/>
</p:tagLst>
</file>

<file path=ppt/tags/tag61.xml><?xml version="1.0" encoding="utf-8"?>
<p:tagLst xmlns:a="http://schemas.openxmlformats.org/drawingml/2006/main" xmlns:r="http://schemas.openxmlformats.org/officeDocument/2006/relationships" xmlns:p="http://schemas.openxmlformats.org/presentationml/2006/main">
  <p:tag name="PA" val="v5.2.9"/>
</p:tagLst>
</file>

<file path=ppt/tags/tag62.xml><?xml version="1.0" encoding="utf-8"?>
<p:tagLst xmlns:a="http://schemas.openxmlformats.org/drawingml/2006/main" xmlns:r="http://schemas.openxmlformats.org/officeDocument/2006/relationships" xmlns:p="http://schemas.openxmlformats.org/presentationml/2006/main">
  <p:tag name="PA" val="v5.2.9"/>
</p:tagLst>
</file>

<file path=ppt/tags/tag63.xml><?xml version="1.0" encoding="utf-8"?>
<p:tagLst xmlns:a="http://schemas.openxmlformats.org/drawingml/2006/main" xmlns:r="http://schemas.openxmlformats.org/officeDocument/2006/relationships" xmlns:p="http://schemas.openxmlformats.org/presentationml/2006/main">
  <p:tag name="PA" val="v5.2.9"/>
</p:tagLst>
</file>

<file path=ppt/tags/tag64.xml><?xml version="1.0" encoding="utf-8"?>
<p:tagLst xmlns:a="http://schemas.openxmlformats.org/drawingml/2006/main" xmlns:r="http://schemas.openxmlformats.org/officeDocument/2006/relationships" xmlns:p="http://schemas.openxmlformats.org/presentationml/2006/main">
  <p:tag name="PA" val="v5.2.9"/>
</p:tagLst>
</file>

<file path=ppt/tags/tag65.xml><?xml version="1.0" encoding="utf-8"?>
<p:tagLst xmlns:a="http://schemas.openxmlformats.org/drawingml/2006/main" xmlns:r="http://schemas.openxmlformats.org/officeDocument/2006/relationships" xmlns:p="http://schemas.openxmlformats.org/presentationml/2006/main">
  <p:tag name="PA" val="v5.2.9"/>
</p:tagLst>
</file>

<file path=ppt/tags/tag66.xml><?xml version="1.0" encoding="utf-8"?>
<p:tagLst xmlns:a="http://schemas.openxmlformats.org/drawingml/2006/main" xmlns:r="http://schemas.openxmlformats.org/officeDocument/2006/relationships" xmlns:p="http://schemas.openxmlformats.org/presentationml/2006/main">
  <p:tag name="PA" val="v5.2.9"/>
</p:tagLst>
</file>

<file path=ppt/tags/tag67.xml><?xml version="1.0" encoding="utf-8"?>
<p:tagLst xmlns:a="http://schemas.openxmlformats.org/drawingml/2006/main" xmlns:r="http://schemas.openxmlformats.org/officeDocument/2006/relationships" xmlns:p="http://schemas.openxmlformats.org/presentationml/2006/main">
  <p:tag name="PA" val="v5.2.9"/>
</p:tagLst>
</file>

<file path=ppt/tags/tag68.xml><?xml version="1.0" encoding="utf-8"?>
<p:tagLst xmlns:a="http://schemas.openxmlformats.org/drawingml/2006/main" xmlns:r="http://schemas.openxmlformats.org/officeDocument/2006/relationships" xmlns:p="http://schemas.openxmlformats.org/presentationml/2006/main">
  <p:tag name="PA" val="v5.2.9"/>
</p:tagLst>
</file>

<file path=ppt/tags/tag69.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70.xml><?xml version="1.0" encoding="utf-8"?>
<p:tagLst xmlns:a="http://schemas.openxmlformats.org/drawingml/2006/main" xmlns:r="http://schemas.openxmlformats.org/officeDocument/2006/relationships" xmlns:p="http://schemas.openxmlformats.org/presentationml/2006/main">
  <p:tag name="PA" val="v5.2.9"/>
</p:tagLst>
</file>

<file path=ppt/tags/tag71.xml><?xml version="1.0" encoding="utf-8"?>
<p:tagLst xmlns:a="http://schemas.openxmlformats.org/drawingml/2006/main" xmlns:r="http://schemas.openxmlformats.org/officeDocument/2006/relationships" xmlns:p="http://schemas.openxmlformats.org/presentationml/2006/main">
  <p:tag name="PA" val="v5.2.9"/>
</p:tagLst>
</file>

<file path=ppt/tags/tag72.xml><?xml version="1.0" encoding="utf-8"?>
<p:tagLst xmlns:a="http://schemas.openxmlformats.org/drawingml/2006/main" xmlns:r="http://schemas.openxmlformats.org/officeDocument/2006/relationships" xmlns:p="http://schemas.openxmlformats.org/presentationml/2006/main">
  <p:tag name="PA" val="v5.2.9"/>
</p:tagLst>
</file>

<file path=ppt/tags/tag73.xml><?xml version="1.0" encoding="utf-8"?>
<p:tagLst xmlns:a="http://schemas.openxmlformats.org/drawingml/2006/main" xmlns:r="http://schemas.openxmlformats.org/officeDocument/2006/relationships" xmlns:p="http://schemas.openxmlformats.org/presentationml/2006/main">
  <p:tag name="PA" val="v5.2.9"/>
</p:tagLst>
</file>

<file path=ppt/tags/tag74.xml><?xml version="1.0" encoding="utf-8"?>
<p:tagLst xmlns:a="http://schemas.openxmlformats.org/drawingml/2006/main" xmlns:r="http://schemas.openxmlformats.org/officeDocument/2006/relationships" xmlns:p="http://schemas.openxmlformats.org/presentationml/2006/main">
  <p:tag name="PA" val="v5.2.9"/>
</p:tagLst>
</file>

<file path=ppt/tags/tag75.xml><?xml version="1.0" encoding="utf-8"?>
<p:tagLst xmlns:a="http://schemas.openxmlformats.org/drawingml/2006/main" xmlns:r="http://schemas.openxmlformats.org/officeDocument/2006/relationships" xmlns:p="http://schemas.openxmlformats.org/presentationml/2006/main">
  <p:tag name="PA" val="v5.2.9"/>
</p:tagLst>
</file>

<file path=ppt/tags/tag76.xml><?xml version="1.0" encoding="utf-8"?>
<p:tagLst xmlns:a="http://schemas.openxmlformats.org/drawingml/2006/main" xmlns:r="http://schemas.openxmlformats.org/officeDocument/2006/relationships" xmlns:p="http://schemas.openxmlformats.org/presentationml/2006/main">
  <p:tag name="PA" val="v5.2.9"/>
</p:tagLst>
</file>

<file path=ppt/tags/tag77.xml><?xml version="1.0" encoding="utf-8"?>
<p:tagLst xmlns:a="http://schemas.openxmlformats.org/drawingml/2006/main" xmlns:r="http://schemas.openxmlformats.org/officeDocument/2006/relationships" xmlns:p="http://schemas.openxmlformats.org/presentationml/2006/main">
  <p:tag name="PA" val="v5.2.9"/>
</p:tagLst>
</file>

<file path=ppt/tags/tag78.xml><?xml version="1.0" encoding="utf-8"?>
<p:tagLst xmlns:a="http://schemas.openxmlformats.org/drawingml/2006/main" xmlns:r="http://schemas.openxmlformats.org/officeDocument/2006/relationships" xmlns:p="http://schemas.openxmlformats.org/presentationml/2006/main">
  <p:tag name="PA" val="v5.2.9"/>
</p:tagLst>
</file>

<file path=ppt/tags/tag79.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 name="RESOURCELIBID_ANIM" val="553752"/>
</p:tagLst>
</file>

<file path=ppt/tags/tag80.xml><?xml version="1.0" encoding="utf-8"?>
<p:tagLst xmlns:a="http://schemas.openxmlformats.org/drawingml/2006/main" xmlns:r="http://schemas.openxmlformats.org/officeDocument/2006/relationships" xmlns:p="http://schemas.openxmlformats.org/presentationml/2006/main">
  <p:tag name="PA" val="v5.2.9"/>
</p:tagLst>
</file>

<file path=ppt/tags/tag81.xml><?xml version="1.0" encoding="utf-8"?>
<p:tagLst xmlns:a="http://schemas.openxmlformats.org/drawingml/2006/main" xmlns:r="http://schemas.openxmlformats.org/officeDocument/2006/relationships" xmlns:p="http://schemas.openxmlformats.org/presentationml/2006/main">
  <p:tag name="PA" val="v5.2.9"/>
</p:tagLst>
</file>

<file path=ppt/tags/tag82.xml><?xml version="1.0" encoding="utf-8"?>
<p:tagLst xmlns:a="http://schemas.openxmlformats.org/drawingml/2006/main" xmlns:r="http://schemas.openxmlformats.org/officeDocument/2006/relationships" xmlns:p="http://schemas.openxmlformats.org/presentationml/2006/main">
  <p:tag name="PA" val="v5.2.9"/>
</p:tagLst>
</file>

<file path=ppt/tags/tag83.xml><?xml version="1.0" encoding="utf-8"?>
<p:tagLst xmlns:a="http://schemas.openxmlformats.org/drawingml/2006/main" xmlns:r="http://schemas.openxmlformats.org/officeDocument/2006/relationships" xmlns:p="http://schemas.openxmlformats.org/presentationml/2006/main">
  <p:tag name="PA" val="v5.2.9"/>
</p:tagLst>
</file>

<file path=ppt/tags/tag84.xml><?xml version="1.0" encoding="utf-8"?>
<p:tagLst xmlns:a="http://schemas.openxmlformats.org/drawingml/2006/main" xmlns:r="http://schemas.openxmlformats.org/officeDocument/2006/relationships" xmlns:p="http://schemas.openxmlformats.org/presentationml/2006/main">
  <p:tag name="PA" val="v5.2.9"/>
</p:tagLst>
</file>

<file path=ppt/tags/tag85.xml><?xml version="1.0" encoding="utf-8"?>
<p:tagLst xmlns:a="http://schemas.openxmlformats.org/drawingml/2006/main" xmlns:r="http://schemas.openxmlformats.org/officeDocument/2006/relationships" xmlns:p="http://schemas.openxmlformats.org/presentationml/2006/main">
  <p:tag name="PA" val="v5.2.9"/>
</p:tagLst>
</file>

<file path=ppt/tags/tag86.xml><?xml version="1.0" encoding="utf-8"?>
<p:tagLst xmlns:a="http://schemas.openxmlformats.org/drawingml/2006/main" xmlns:r="http://schemas.openxmlformats.org/officeDocument/2006/relationships" xmlns:p="http://schemas.openxmlformats.org/presentationml/2006/main">
  <p:tag name="PA" val="v5.2.9"/>
</p:tagLst>
</file>

<file path=ppt/tags/tag87.xml><?xml version="1.0" encoding="utf-8"?>
<p:tagLst xmlns:a="http://schemas.openxmlformats.org/drawingml/2006/main" xmlns:r="http://schemas.openxmlformats.org/officeDocument/2006/relationships" xmlns:p="http://schemas.openxmlformats.org/presentationml/2006/main">
  <p:tag name="PA" val="v5.2.9"/>
</p:tagLst>
</file>

<file path=ppt/tags/tag88.xml><?xml version="1.0" encoding="utf-8"?>
<p:tagLst xmlns:a="http://schemas.openxmlformats.org/drawingml/2006/main" xmlns:r="http://schemas.openxmlformats.org/officeDocument/2006/relationships" xmlns:p="http://schemas.openxmlformats.org/presentationml/2006/main">
  <p:tag name="PA" val="v5.2.9"/>
</p:tagLst>
</file>

<file path=ppt/tags/tag89.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ags/tag90.xml><?xml version="1.0" encoding="utf-8"?>
<p:tagLst xmlns:a="http://schemas.openxmlformats.org/drawingml/2006/main" xmlns:r="http://schemas.openxmlformats.org/officeDocument/2006/relationships" xmlns:p="http://schemas.openxmlformats.org/presentationml/2006/main">
  <p:tag name="PA" val="v5.2.9"/>
</p:tagLst>
</file>

<file path=ppt/tags/tag91.xml><?xml version="1.0" encoding="utf-8"?>
<p:tagLst xmlns:a="http://schemas.openxmlformats.org/drawingml/2006/main" xmlns:r="http://schemas.openxmlformats.org/officeDocument/2006/relationships" xmlns:p="http://schemas.openxmlformats.org/presentationml/2006/main">
  <p:tag name="PA" val="v5.2.9"/>
</p:tagLst>
</file>

<file path=ppt/tags/tag92.xml><?xml version="1.0" encoding="utf-8"?>
<p:tagLst xmlns:a="http://schemas.openxmlformats.org/drawingml/2006/main" xmlns:r="http://schemas.openxmlformats.org/officeDocument/2006/relationships" xmlns:p="http://schemas.openxmlformats.org/presentationml/2006/main">
  <p:tag name="PA" val="v5.2.9"/>
</p:tagLst>
</file>

<file path=ppt/tags/tag93.xml><?xml version="1.0" encoding="utf-8"?>
<p:tagLst xmlns:a="http://schemas.openxmlformats.org/drawingml/2006/main" xmlns:r="http://schemas.openxmlformats.org/officeDocument/2006/relationships" xmlns:p="http://schemas.openxmlformats.org/presentationml/2006/main">
  <p:tag name="PA" val="v5.2.9"/>
</p:tagLst>
</file>

<file path=ppt/tags/tag94.xml><?xml version="1.0" encoding="utf-8"?>
<p:tagLst xmlns:a="http://schemas.openxmlformats.org/drawingml/2006/main" xmlns:r="http://schemas.openxmlformats.org/officeDocument/2006/relationships" xmlns:p="http://schemas.openxmlformats.org/presentationml/2006/main">
  <p:tag name="PA" val="v5.2.9"/>
</p:tagLst>
</file>

<file path=ppt/tags/tag95.xml><?xml version="1.0" encoding="utf-8"?>
<p:tagLst xmlns:a="http://schemas.openxmlformats.org/drawingml/2006/main" xmlns:r="http://schemas.openxmlformats.org/officeDocument/2006/relationships" xmlns:p="http://schemas.openxmlformats.org/presentationml/2006/main">
  <p:tag name="PA" val="v5.2.9"/>
</p:tagLst>
</file>

<file path=ppt/tags/tag96.xml><?xml version="1.0" encoding="utf-8"?>
<p:tagLst xmlns:a="http://schemas.openxmlformats.org/drawingml/2006/main" xmlns:r="http://schemas.openxmlformats.org/officeDocument/2006/relationships" xmlns:p="http://schemas.openxmlformats.org/presentationml/2006/main">
  <p:tag name="PA" val="v5.2.9"/>
</p:tagLst>
</file>

<file path=ppt/tags/tag97.xml><?xml version="1.0" encoding="utf-8"?>
<p:tagLst xmlns:a="http://schemas.openxmlformats.org/drawingml/2006/main" xmlns:r="http://schemas.openxmlformats.org/officeDocument/2006/relationships" xmlns:p="http://schemas.openxmlformats.org/presentationml/2006/main">
  <p:tag name="PA" val="v5.2.9"/>
</p:tagLst>
</file>

<file path=ppt/tags/tag98.xml><?xml version="1.0" encoding="utf-8"?>
<p:tagLst xmlns:a="http://schemas.openxmlformats.org/drawingml/2006/main" xmlns:r="http://schemas.openxmlformats.org/officeDocument/2006/relationships" xmlns:p="http://schemas.openxmlformats.org/presentationml/2006/main">
  <p:tag name="PA" val="v5.2.9"/>
</p:tagLst>
</file>

<file path=ppt/tags/tag9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1cma5ei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AFC515"/>
        </a:solidFill>
        <a:ln w="0">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阿里巴巴普惠体 R"/>
        <a:ea typeface=""/>
        <a:cs typeface=""/>
        <a:font script="Jpan" typeface="游ゴシック Light"/>
        <a:font script="Hang" typeface="맑은 고딕"/>
        <a:font script="Hans" typeface="阿里巴巴普惠体 R"/>
        <a:font script="Hant" typeface="新細明體"/>
        <a:font script="Arab" typeface="阿里巴巴普惠体 R"/>
        <a:font script="Hebr" typeface="阿里巴巴普惠体 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阿里巴巴普惠体 R"/>
        <a:font script="Uigh" typeface="Microsoft Uighur"/>
        <a:font script="Geor" typeface="Sylfaen"/>
      </a:majorFont>
      <a:minorFont>
        <a:latin typeface="阿里巴巴普惠体 R"/>
        <a:ea typeface=""/>
        <a:cs typeface=""/>
        <a:font script="Jpan" typeface="游ゴシック"/>
        <a:font script="Hang" typeface="맑은 고딕"/>
        <a:font script="Hans" typeface="阿里巴巴普惠体 R"/>
        <a:font script="Hant" typeface="新細明體"/>
        <a:font script="Arab" typeface="阿里巴巴普惠体 R"/>
        <a:font script="Hebr" typeface="阿里巴巴普惠体 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阿里巴巴普惠体 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阿里巴巴普惠体 R"/>
        <a:ea typeface=""/>
        <a:cs typeface=""/>
        <a:font script="Jpan" typeface="游ゴシック Light"/>
        <a:font script="Hang" typeface="맑은 고딕"/>
        <a:font script="Hans" typeface="阿里巴巴普惠体 R"/>
        <a:font script="Hant" typeface="新細明體"/>
        <a:font script="Arab" typeface="阿里巴巴普惠体 R"/>
        <a:font script="Hebr" typeface="阿里巴巴普惠体 R"/>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阿里巴巴普惠体 R"/>
        <a:font script="Uigh" typeface="Microsoft Uighur"/>
        <a:font script="Geor" typeface="Sylfaen"/>
      </a:majorFont>
      <a:minorFont>
        <a:latin typeface="阿里巴巴普惠体 R"/>
        <a:ea typeface=""/>
        <a:cs typeface=""/>
        <a:font script="Jpan" typeface="游ゴシック"/>
        <a:font script="Hang" typeface="맑은 고딕"/>
        <a:font script="Hans" typeface="阿里巴巴普惠体 R"/>
        <a:font script="Hant" typeface="新細明體"/>
        <a:font script="Arab" typeface="阿里巴巴普惠体 R"/>
        <a:font script="Hebr" typeface="阿里巴巴普惠体 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阿里巴巴普惠体 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940</Words>
  <Application>Microsoft Office PowerPoint</Application>
  <PresentationFormat>宽屏</PresentationFormat>
  <Paragraphs>50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方正细谭黑简体</vt:lpstr>
      <vt:lpstr>Calibri</vt:lpstr>
      <vt:lpstr>微软雅黑</vt:lpstr>
      <vt:lpstr>方正静蕾简体</vt:lpstr>
      <vt:lpstr>华康娃娃体W5</vt:lpstr>
      <vt:lpstr>方正FW欢乐体 简</vt:lpstr>
      <vt:lpstr>阿里巴巴普惠体 R</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苏菲的世界 读后感</dc:title>
  <dc:creator/>
  <cp:keywords>晨曦科技团队</cp:keywords>
  <dc:description>www.1ppt.com</dc:description>
  <cp:lastModifiedBy/>
  <cp:revision>2</cp:revision>
  <dcterms:created xsi:type="dcterms:W3CDTF">2020-01-30T09:42:00Z</dcterms:created>
  <dcterms:modified xsi:type="dcterms:W3CDTF">2020-09-05T15:02:31Z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