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40" r:id="rId2"/>
    <p:sldId id="607" r:id="rId3"/>
    <p:sldId id="638" r:id="rId4"/>
    <p:sldId id="608" r:id="rId5"/>
    <p:sldId id="637" r:id="rId6"/>
    <p:sldId id="627" r:id="rId7"/>
    <p:sldId id="628" r:id="rId8"/>
    <p:sldId id="639" r:id="rId9"/>
    <p:sldId id="640" r:id="rId10"/>
    <p:sldId id="641" r:id="rId11"/>
    <p:sldId id="629" r:id="rId12"/>
    <p:sldId id="630" r:id="rId13"/>
    <p:sldId id="631" r:id="rId14"/>
    <p:sldId id="632" r:id="rId15"/>
    <p:sldId id="633" r:id="rId16"/>
    <p:sldId id="624" r:id="rId17"/>
  </p:sldIdLst>
  <p:sldSz cx="9144000" cy="5143500" type="screen16x9"/>
  <p:notesSz cx="6864350" cy="9996488"/>
  <p:embeddedFontLst>
    <p:embeddedFont>
      <p:font typeface="黑体" panose="02010609060101010101" pitchFamily="49" charset="-122"/>
      <p:regular r:id="rId20"/>
    </p:embeddedFont>
    <p:embeddedFont>
      <p:font typeface="方正正大黑简体" panose="02010600030101010101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仿宋_GB2312" panose="02010600030101010101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096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13865" algn="l" defTabSz="6851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056765" algn="l" defTabSz="6851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399665" algn="l" defTabSz="6851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742565" algn="l" defTabSz="6851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A3D0"/>
    <a:srgbClr val="0086EA"/>
    <a:srgbClr val="F595DC"/>
    <a:srgbClr val="A9BECB"/>
    <a:srgbClr val="F8F8F8"/>
    <a:srgbClr val="D01C63"/>
    <a:srgbClr val="0067AC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60"/>
  </p:normalViewPr>
  <p:slideViewPr>
    <p:cSldViewPr snapToObjects="1">
      <p:cViewPr>
        <p:scale>
          <a:sx n="75" d="100"/>
          <a:sy n="75" d="100"/>
        </p:scale>
        <p:origin x="-1016" y="-232"/>
      </p:cViewPr>
      <p:guideLst>
        <p:guide orient="horz" pos="1619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BA24E46E-40B8-48EA-914A-03CA9FBE6D1B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A9B01FFE-C127-489F-82B6-496F45288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94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t" anchorCtr="0" compatLnSpc="1"/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0"/>
            <a:ext cx="2974552" cy="49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t" anchorCtr="0" compatLnSpc="1"/>
          <a:lstStyle>
            <a:lvl1pPr algn="r" eaLnBrk="0" hangingPunct="0">
              <a:defRPr sz="1300"/>
            </a:lvl1pPr>
          </a:lstStyle>
          <a:p>
            <a:fld id="{3A93C214-0B12-46AB-8A79-327EE726E8C2}" type="datetimeFigureOut">
              <a:rPr lang="zh-CN" altLang="en-US"/>
              <a:t>2018/9/16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0013" y="749300"/>
            <a:ext cx="66643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2"/>
            <a:ext cx="5491480" cy="449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29"/>
            <a:ext cx="2974552" cy="49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b" anchorCtr="0" compatLnSpc="1"/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4929"/>
            <a:ext cx="2974552" cy="49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b" anchorCtr="0" compatLnSpc="1"/>
          <a:lstStyle>
            <a:lvl1pPr algn="r" eaLnBrk="0" hangingPunct="0">
              <a:defRPr sz="1300"/>
            </a:lvl1pPr>
          </a:lstStyle>
          <a:p>
            <a:fld id="{B36EE78B-84D8-412F-BC69-ACC7C447BAFC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09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FB53-074E-453F-8BCF-006D7CFC3CA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32" y="1597819"/>
            <a:ext cx="7772936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65" y="2914650"/>
            <a:ext cx="6401871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0965" indent="0" algn="ctr">
              <a:buNone/>
              <a:defRPr/>
            </a:lvl5pPr>
            <a:lvl6pPr marL="1713865" indent="0" algn="ctr">
              <a:buNone/>
              <a:defRPr/>
            </a:lvl6pPr>
            <a:lvl7pPr marL="2056765" indent="0" algn="ctr">
              <a:buNone/>
              <a:defRPr/>
            </a:lvl7pPr>
            <a:lvl8pPr marL="2399665" indent="0" algn="ctr">
              <a:buNone/>
              <a:defRPr/>
            </a:lvl8pPr>
            <a:lvl9pPr marL="274256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382" y="681038"/>
            <a:ext cx="2056597" cy="39135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22" y="681038"/>
            <a:ext cx="6059105" cy="39135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63050" cy="5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等腰三角形 3"/>
          <p:cNvSpPr/>
          <p:nvPr userDrawn="1"/>
        </p:nvSpPr>
        <p:spPr bwMode="auto">
          <a:xfrm flipH="1">
            <a:off x="-1624170" y="531268"/>
            <a:ext cx="8114653" cy="2577429"/>
          </a:xfrm>
          <a:custGeom>
            <a:avLst/>
            <a:gdLst>
              <a:gd name="connsiteX0" fmla="*/ 0 w 3600445"/>
              <a:gd name="connsiteY0" fmla="*/ 2160267 h 2160267"/>
              <a:gd name="connsiteX1" fmla="*/ 3600445 w 3600445"/>
              <a:gd name="connsiteY1" fmla="*/ 0 h 2160267"/>
              <a:gd name="connsiteX2" fmla="*/ 3600445 w 3600445"/>
              <a:gd name="connsiteY2" fmla="*/ 2160267 h 2160267"/>
              <a:gd name="connsiteX3" fmla="*/ 0 w 3600445"/>
              <a:gd name="connsiteY3" fmla="*/ 2160267 h 2160267"/>
              <a:gd name="connsiteX0-1" fmla="*/ 0 w 3600445"/>
              <a:gd name="connsiteY0-2" fmla="*/ 2160267 h 2934967"/>
              <a:gd name="connsiteX1-3" fmla="*/ 3600445 w 3600445"/>
              <a:gd name="connsiteY1-4" fmla="*/ 0 h 2934967"/>
              <a:gd name="connsiteX2-5" fmla="*/ 742945 w 3600445"/>
              <a:gd name="connsiteY2-6" fmla="*/ 2934967 h 2934967"/>
              <a:gd name="connsiteX3-7" fmla="*/ 0 w 3600445"/>
              <a:gd name="connsiteY3-8" fmla="*/ 2160267 h 2934967"/>
              <a:gd name="connsiteX0-9" fmla="*/ 0 w 7956545"/>
              <a:gd name="connsiteY0-10" fmla="*/ 2236467 h 3011167"/>
              <a:gd name="connsiteX1-11" fmla="*/ 7956545 w 7956545"/>
              <a:gd name="connsiteY1-12" fmla="*/ 0 h 3011167"/>
              <a:gd name="connsiteX2-13" fmla="*/ 742945 w 7956545"/>
              <a:gd name="connsiteY2-14" fmla="*/ 3011167 h 3011167"/>
              <a:gd name="connsiteX3-15" fmla="*/ 0 w 7956545"/>
              <a:gd name="connsiteY3-16" fmla="*/ 2236467 h 3011167"/>
              <a:gd name="connsiteX0-17" fmla="*/ 0 w 8032745"/>
              <a:gd name="connsiteY0-18" fmla="*/ 1804667 h 3011167"/>
              <a:gd name="connsiteX1-19" fmla="*/ 8032745 w 8032745"/>
              <a:gd name="connsiteY1-20" fmla="*/ 0 h 3011167"/>
              <a:gd name="connsiteX2-21" fmla="*/ 819145 w 8032745"/>
              <a:gd name="connsiteY2-22" fmla="*/ 3011167 h 3011167"/>
              <a:gd name="connsiteX3-23" fmla="*/ 0 w 8032745"/>
              <a:gd name="connsiteY3-24" fmla="*/ 1804667 h 3011167"/>
              <a:gd name="connsiteX0-25" fmla="*/ 146055 w 8178800"/>
              <a:gd name="connsiteY0-26" fmla="*/ 1804667 h 3442967"/>
              <a:gd name="connsiteX1-27" fmla="*/ 8178800 w 8178800"/>
              <a:gd name="connsiteY1-28" fmla="*/ 0 h 3442967"/>
              <a:gd name="connsiteX2-29" fmla="*/ 0 w 8178800"/>
              <a:gd name="connsiteY2-30" fmla="*/ 3442967 h 3442967"/>
              <a:gd name="connsiteX3-31" fmla="*/ 146055 w 8178800"/>
              <a:gd name="connsiteY3-32" fmla="*/ 1804667 h 3442967"/>
              <a:gd name="connsiteX0-33" fmla="*/ 0 w 8032745"/>
              <a:gd name="connsiteY0-34" fmla="*/ 1804667 h 3341367"/>
              <a:gd name="connsiteX1-35" fmla="*/ 8032745 w 8032745"/>
              <a:gd name="connsiteY1-36" fmla="*/ 0 h 3341367"/>
              <a:gd name="connsiteX2-37" fmla="*/ 2017652 w 8032745"/>
              <a:gd name="connsiteY2-38" fmla="*/ 3341367 h 3341367"/>
              <a:gd name="connsiteX3-39" fmla="*/ 0 w 8032745"/>
              <a:gd name="connsiteY3-40" fmla="*/ 1804667 h 3341367"/>
              <a:gd name="connsiteX0-41" fmla="*/ 0 w 7825390"/>
              <a:gd name="connsiteY0-42" fmla="*/ 1347467 h 3341367"/>
              <a:gd name="connsiteX1-43" fmla="*/ 7825390 w 7825390"/>
              <a:gd name="connsiteY1-44" fmla="*/ 0 h 3341367"/>
              <a:gd name="connsiteX2-45" fmla="*/ 1810297 w 7825390"/>
              <a:gd name="connsiteY2-46" fmla="*/ 3341367 h 3341367"/>
              <a:gd name="connsiteX3-47" fmla="*/ 0 w 7825390"/>
              <a:gd name="connsiteY3-48" fmla="*/ 1347467 h 3341367"/>
              <a:gd name="connsiteX0-49" fmla="*/ 0 w 7595496"/>
              <a:gd name="connsiteY0-50" fmla="*/ 356867 h 3341367"/>
              <a:gd name="connsiteX1-51" fmla="*/ 7595496 w 7595496"/>
              <a:gd name="connsiteY1-52" fmla="*/ 0 h 3341367"/>
              <a:gd name="connsiteX2-53" fmla="*/ 1580403 w 7595496"/>
              <a:gd name="connsiteY2-54" fmla="*/ 3341367 h 3341367"/>
              <a:gd name="connsiteX3-55" fmla="*/ 0 w 7595496"/>
              <a:gd name="connsiteY3-56" fmla="*/ 356867 h 3341367"/>
              <a:gd name="connsiteX0-57" fmla="*/ 0 w 7595496"/>
              <a:gd name="connsiteY0-58" fmla="*/ 356867 h 3398517"/>
              <a:gd name="connsiteX1-59" fmla="*/ 7595496 w 7595496"/>
              <a:gd name="connsiteY1-60" fmla="*/ 0 h 3398517"/>
              <a:gd name="connsiteX2-61" fmla="*/ 2527025 w 7595496"/>
              <a:gd name="connsiteY2-62" fmla="*/ 3398517 h 3398517"/>
              <a:gd name="connsiteX3-63" fmla="*/ 0 w 7595496"/>
              <a:gd name="connsiteY3-64" fmla="*/ 356867 h 33985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595496" h="3398517">
                <a:moveTo>
                  <a:pt x="0" y="356867"/>
                </a:moveTo>
                <a:lnTo>
                  <a:pt x="7595496" y="0"/>
                </a:lnTo>
                <a:lnTo>
                  <a:pt x="2527025" y="3398517"/>
                </a:lnTo>
                <a:lnTo>
                  <a:pt x="0" y="356867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B0F0">
                  <a:alpha val="66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等腰三角形 3"/>
          <p:cNvSpPr/>
          <p:nvPr userDrawn="1"/>
        </p:nvSpPr>
        <p:spPr bwMode="auto">
          <a:xfrm>
            <a:off x="2738955" y="-26858"/>
            <a:ext cx="5978135" cy="2619458"/>
          </a:xfrm>
          <a:custGeom>
            <a:avLst/>
            <a:gdLst>
              <a:gd name="connsiteX0" fmla="*/ 0 w 3600445"/>
              <a:gd name="connsiteY0" fmla="*/ 2160267 h 2160267"/>
              <a:gd name="connsiteX1" fmla="*/ 3600445 w 3600445"/>
              <a:gd name="connsiteY1" fmla="*/ 0 h 2160267"/>
              <a:gd name="connsiteX2" fmla="*/ 3600445 w 3600445"/>
              <a:gd name="connsiteY2" fmla="*/ 2160267 h 2160267"/>
              <a:gd name="connsiteX3" fmla="*/ 0 w 3600445"/>
              <a:gd name="connsiteY3" fmla="*/ 2160267 h 2160267"/>
              <a:gd name="connsiteX0-1" fmla="*/ 0 w 3600445"/>
              <a:gd name="connsiteY0-2" fmla="*/ 2160267 h 2934967"/>
              <a:gd name="connsiteX1-3" fmla="*/ 3600445 w 3600445"/>
              <a:gd name="connsiteY1-4" fmla="*/ 0 h 2934967"/>
              <a:gd name="connsiteX2-5" fmla="*/ 742945 w 3600445"/>
              <a:gd name="connsiteY2-6" fmla="*/ 2934967 h 2934967"/>
              <a:gd name="connsiteX3-7" fmla="*/ 0 w 3600445"/>
              <a:gd name="connsiteY3-8" fmla="*/ 2160267 h 2934967"/>
              <a:gd name="connsiteX0-9" fmla="*/ 0 w 7956545"/>
              <a:gd name="connsiteY0-10" fmla="*/ 2236467 h 3011167"/>
              <a:gd name="connsiteX1-11" fmla="*/ 7956545 w 7956545"/>
              <a:gd name="connsiteY1-12" fmla="*/ 0 h 3011167"/>
              <a:gd name="connsiteX2-13" fmla="*/ 742945 w 7956545"/>
              <a:gd name="connsiteY2-14" fmla="*/ 3011167 h 3011167"/>
              <a:gd name="connsiteX3-15" fmla="*/ 0 w 7956545"/>
              <a:gd name="connsiteY3-16" fmla="*/ 2236467 h 3011167"/>
              <a:gd name="connsiteX0-17" fmla="*/ 0 w 8032745"/>
              <a:gd name="connsiteY0-18" fmla="*/ 1804667 h 3011167"/>
              <a:gd name="connsiteX1-19" fmla="*/ 8032745 w 8032745"/>
              <a:gd name="connsiteY1-20" fmla="*/ 0 h 3011167"/>
              <a:gd name="connsiteX2-21" fmla="*/ 819145 w 8032745"/>
              <a:gd name="connsiteY2-22" fmla="*/ 3011167 h 3011167"/>
              <a:gd name="connsiteX3-23" fmla="*/ 0 w 8032745"/>
              <a:gd name="connsiteY3-24" fmla="*/ 1804667 h 3011167"/>
              <a:gd name="connsiteX0-25" fmla="*/ 146055 w 8178800"/>
              <a:gd name="connsiteY0-26" fmla="*/ 1804667 h 3442967"/>
              <a:gd name="connsiteX1-27" fmla="*/ 8178800 w 8178800"/>
              <a:gd name="connsiteY1-28" fmla="*/ 0 h 3442967"/>
              <a:gd name="connsiteX2-29" fmla="*/ 0 w 8178800"/>
              <a:gd name="connsiteY2-30" fmla="*/ 3442967 h 3442967"/>
              <a:gd name="connsiteX3-31" fmla="*/ 146055 w 8178800"/>
              <a:gd name="connsiteY3-32" fmla="*/ 1804667 h 3442967"/>
              <a:gd name="connsiteX0-33" fmla="*/ 158755 w 8178800"/>
              <a:gd name="connsiteY0-34" fmla="*/ 864867 h 3442967"/>
              <a:gd name="connsiteX1-35" fmla="*/ 8178800 w 8178800"/>
              <a:gd name="connsiteY1-36" fmla="*/ 0 h 3442967"/>
              <a:gd name="connsiteX2-37" fmla="*/ 0 w 8178800"/>
              <a:gd name="connsiteY2-38" fmla="*/ 3442967 h 3442967"/>
              <a:gd name="connsiteX3-39" fmla="*/ 158755 w 8178800"/>
              <a:gd name="connsiteY3-40" fmla="*/ 864867 h 3442967"/>
              <a:gd name="connsiteX0-41" fmla="*/ 158755 w 6959600"/>
              <a:gd name="connsiteY0-42" fmla="*/ 0 h 2578100"/>
              <a:gd name="connsiteX1-43" fmla="*/ 6959600 w 6959600"/>
              <a:gd name="connsiteY1-44" fmla="*/ 494033 h 2578100"/>
              <a:gd name="connsiteX2-45" fmla="*/ 0 w 6959600"/>
              <a:gd name="connsiteY2-46" fmla="*/ 2578100 h 2578100"/>
              <a:gd name="connsiteX3-47" fmla="*/ 158755 w 6959600"/>
              <a:gd name="connsiteY3-48" fmla="*/ 0 h 2578100"/>
              <a:gd name="connsiteX0-49" fmla="*/ 0 w 6800845"/>
              <a:gd name="connsiteY0-50" fmla="*/ 0 h 1295400"/>
              <a:gd name="connsiteX1-51" fmla="*/ 6800845 w 6800845"/>
              <a:gd name="connsiteY1-52" fmla="*/ 494033 h 1295400"/>
              <a:gd name="connsiteX2-53" fmla="*/ 463545 w 6800845"/>
              <a:gd name="connsiteY2-54" fmla="*/ 1295400 h 1295400"/>
              <a:gd name="connsiteX3-55" fmla="*/ 0 w 6800845"/>
              <a:gd name="connsiteY3-56" fmla="*/ 0 h 1295400"/>
              <a:gd name="connsiteX0-57" fmla="*/ 0 w 6800845"/>
              <a:gd name="connsiteY0-58" fmla="*/ 0 h 1905000"/>
              <a:gd name="connsiteX1-59" fmla="*/ 6800845 w 6800845"/>
              <a:gd name="connsiteY1-60" fmla="*/ 494033 h 1905000"/>
              <a:gd name="connsiteX2-61" fmla="*/ 1009645 w 6800845"/>
              <a:gd name="connsiteY2-62" fmla="*/ 1905000 h 1905000"/>
              <a:gd name="connsiteX3-63" fmla="*/ 0 w 6800845"/>
              <a:gd name="connsiteY3-64" fmla="*/ 0 h 1905000"/>
              <a:gd name="connsiteX0-65" fmla="*/ 0 w 6089645"/>
              <a:gd name="connsiteY0-66" fmla="*/ 0 h 4648200"/>
              <a:gd name="connsiteX1-67" fmla="*/ 6089645 w 6089645"/>
              <a:gd name="connsiteY1-68" fmla="*/ 3237233 h 4648200"/>
              <a:gd name="connsiteX2-69" fmla="*/ 298445 w 6089645"/>
              <a:gd name="connsiteY2-70" fmla="*/ 4648200 h 4648200"/>
              <a:gd name="connsiteX3-71" fmla="*/ 0 w 6089645"/>
              <a:gd name="connsiteY3-72" fmla="*/ 0 h 4648200"/>
              <a:gd name="connsiteX0-73" fmla="*/ 806455 w 6896100"/>
              <a:gd name="connsiteY0-74" fmla="*/ 0 h 4749800"/>
              <a:gd name="connsiteX1-75" fmla="*/ 6896100 w 6896100"/>
              <a:gd name="connsiteY1-76" fmla="*/ 3237233 h 4749800"/>
              <a:gd name="connsiteX2-77" fmla="*/ 0 w 6896100"/>
              <a:gd name="connsiteY2-78" fmla="*/ 4749800 h 4749800"/>
              <a:gd name="connsiteX3-79" fmla="*/ 806455 w 6896100"/>
              <a:gd name="connsiteY3-80" fmla="*/ 0 h 4749800"/>
              <a:gd name="connsiteX0-81" fmla="*/ 806455 w 6896100"/>
              <a:gd name="connsiteY0-82" fmla="*/ 0 h 4749800"/>
              <a:gd name="connsiteX1-83" fmla="*/ 2199269 w 6896100"/>
              <a:gd name="connsiteY1-84" fmla="*/ 771345 h 4749800"/>
              <a:gd name="connsiteX2-85" fmla="*/ 6896100 w 6896100"/>
              <a:gd name="connsiteY2-86" fmla="*/ 3237233 h 4749800"/>
              <a:gd name="connsiteX3-87" fmla="*/ 0 w 6896100"/>
              <a:gd name="connsiteY3-88" fmla="*/ 4749800 h 4749800"/>
              <a:gd name="connsiteX4" fmla="*/ 806455 w 6896100"/>
              <a:gd name="connsiteY4" fmla="*/ 0 h 4749800"/>
              <a:gd name="connsiteX0-89" fmla="*/ 806455 w 6896100"/>
              <a:gd name="connsiteY0-90" fmla="*/ 0 h 4749800"/>
              <a:gd name="connsiteX1-91" fmla="*/ 6785783 w 6896100"/>
              <a:gd name="connsiteY1-92" fmla="*/ 1743802 h 4749800"/>
              <a:gd name="connsiteX2-93" fmla="*/ 6896100 w 6896100"/>
              <a:gd name="connsiteY2-94" fmla="*/ 3237233 h 4749800"/>
              <a:gd name="connsiteX3-95" fmla="*/ 0 w 6896100"/>
              <a:gd name="connsiteY3-96" fmla="*/ 4749800 h 4749800"/>
              <a:gd name="connsiteX4-97" fmla="*/ 806455 w 6896100"/>
              <a:gd name="connsiteY4-98" fmla="*/ 0 h 4749800"/>
              <a:gd name="connsiteX0-99" fmla="*/ 806455 w 6896100"/>
              <a:gd name="connsiteY0-100" fmla="*/ 0 h 4749800"/>
              <a:gd name="connsiteX1-101" fmla="*/ 6655154 w 6896100"/>
              <a:gd name="connsiteY1-102" fmla="*/ 1569630 h 4749800"/>
              <a:gd name="connsiteX2-103" fmla="*/ 6896100 w 6896100"/>
              <a:gd name="connsiteY2-104" fmla="*/ 3237233 h 4749800"/>
              <a:gd name="connsiteX3-105" fmla="*/ 0 w 6896100"/>
              <a:gd name="connsiteY3-106" fmla="*/ 4749800 h 4749800"/>
              <a:gd name="connsiteX4-107" fmla="*/ 806455 w 6896100"/>
              <a:gd name="connsiteY4-108" fmla="*/ 0 h 4749800"/>
              <a:gd name="connsiteX0-109" fmla="*/ 690341 w 6896100"/>
              <a:gd name="connsiteY0-110" fmla="*/ 0 h 4546600"/>
              <a:gd name="connsiteX1-111" fmla="*/ 6655154 w 6896100"/>
              <a:gd name="connsiteY1-112" fmla="*/ 1366430 h 4546600"/>
              <a:gd name="connsiteX2-113" fmla="*/ 6896100 w 6896100"/>
              <a:gd name="connsiteY2-114" fmla="*/ 3034033 h 4546600"/>
              <a:gd name="connsiteX3-115" fmla="*/ 0 w 6896100"/>
              <a:gd name="connsiteY3-116" fmla="*/ 4546600 h 4546600"/>
              <a:gd name="connsiteX4-117" fmla="*/ 690341 w 6896100"/>
              <a:gd name="connsiteY4-118" fmla="*/ 0 h 4546600"/>
              <a:gd name="connsiteX0-119" fmla="*/ 2235142 w 6896100"/>
              <a:gd name="connsiteY0-120" fmla="*/ 0 h 4697312"/>
              <a:gd name="connsiteX1-121" fmla="*/ 6655154 w 6896100"/>
              <a:gd name="connsiteY1-122" fmla="*/ 1517142 h 4697312"/>
              <a:gd name="connsiteX2-123" fmla="*/ 6896100 w 6896100"/>
              <a:gd name="connsiteY2-124" fmla="*/ 3184745 h 4697312"/>
              <a:gd name="connsiteX3-125" fmla="*/ 0 w 6896100"/>
              <a:gd name="connsiteY3-126" fmla="*/ 4697312 h 4697312"/>
              <a:gd name="connsiteX4-127" fmla="*/ 2235142 w 6896100"/>
              <a:gd name="connsiteY4-128" fmla="*/ 0 h 4697312"/>
              <a:gd name="connsiteX0-129" fmla="*/ 2235142 w 6896100"/>
              <a:gd name="connsiteY0-130" fmla="*/ 0 h 4697312"/>
              <a:gd name="connsiteX1-131" fmla="*/ 6165339 w 6896100"/>
              <a:gd name="connsiteY1-132" fmla="*/ 1630177 h 4697312"/>
              <a:gd name="connsiteX2-133" fmla="*/ 6896100 w 6896100"/>
              <a:gd name="connsiteY2-134" fmla="*/ 3184745 h 4697312"/>
              <a:gd name="connsiteX3-135" fmla="*/ 0 w 6896100"/>
              <a:gd name="connsiteY3-136" fmla="*/ 4697312 h 4697312"/>
              <a:gd name="connsiteX4-137" fmla="*/ 2235142 w 6896100"/>
              <a:gd name="connsiteY4-138" fmla="*/ 0 h 4697312"/>
              <a:gd name="connsiteX0-139" fmla="*/ 1481580 w 6896100"/>
              <a:gd name="connsiteY0-140" fmla="*/ 0 h 4546600"/>
              <a:gd name="connsiteX1-141" fmla="*/ 6165339 w 6896100"/>
              <a:gd name="connsiteY1-142" fmla="*/ 1479465 h 4546600"/>
              <a:gd name="connsiteX2-143" fmla="*/ 6896100 w 6896100"/>
              <a:gd name="connsiteY2-144" fmla="*/ 3034033 h 4546600"/>
              <a:gd name="connsiteX3-145" fmla="*/ 0 w 6896100"/>
              <a:gd name="connsiteY3-146" fmla="*/ 4546600 h 4546600"/>
              <a:gd name="connsiteX4-147" fmla="*/ 1481580 w 6896100"/>
              <a:gd name="connsiteY4-148" fmla="*/ 0 h 4546600"/>
              <a:gd name="connsiteX0-149" fmla="*/ 1481580 w 6165339"/>
              <a:gd name="connsiteY0-150" fmla="*/ 0 h 4546600"/>
              <a:gd name="connsiteX1-151" fmla="*/ 6165339 w 6165339"/>
              <a:gd name="connsiteY1-152" fmla="*/ 1479465 h 4546600"/>
              <a:gd name="connsiteX2-153" fmla="*/ 5991826 w 6165339"/>
              <a:gd name="connsiteY2-154" fmla="*/ 4164376 h 4546600"/>
              <a:gd name="connsiteX3-155" fmla="*/ 0 w 6165339"/>
              <a:gd name="connsiteY3-156" fmla="*/ 4546600 h 4546600"/>
              <a:gd name="connsiteX4-157" fmla="*/ 1481580 w 6165339"/>
              <a:gd name="connsiteY4-158" fmla="*/ 0 h 4546600"/>
              <a:gd name="connsiteX0-159" fmla="*/ 1481580 w 5991826"/>
              <a:gd name="connsiteY0-160" fmla="*/ 0 h 4546600"/>
              <a:gd name="connsiteX1-161" fmla="*/ 4658215 w 5991826"/>
              <a:gd name="connsiteY1-162" fmla="*/ 1517144 h 4546600"/>
              <a:gd name="connsiteX2-163" fmla="*/ 5991826 w 5991826"/>
              <a:gd name="connsiteY2-164" fmla="*/ 4164376 h 4546600"/>
              <a:gd name="connsiteX3-165" fmla="*/ 0 w 5991826"/>
              <a:gd name="connsiteY3-166" fmla="*/ 4546600 h 4546600"/>
              <a:gd name="connsiteX4-167" fmla="*/ 1481580 w 5991826"/>
              <a:gd name="connsiteY4-168" fmla="*/ 0 h 4546600"/>
              <a:gd name="connsiteX0-169" fmla="*/ 954087 w 5991826"/>
              <a:gd name="connsiteY0-170" fmla="*/ 0 h 3680004"/>
              <a:gd name="connsiteX1-171" fmla="*/ 4658215 w 5991826"/>
              <a:gd name="connsiteY1-172" fmla="*/ 650548 h 3680004"/>
              <a:gd name="connsiteX2-173" fmla="*/ 5991826 w 5991826"/>
              <a:gd name="connsiteY2-174" fmla="*/ 3297780 h 3680004"/>
              <a:gd name="connsiteX3-175" fmla="*/ 0 w 5991826"/>
              <a:gd name="connsiteY3-176" fmla="*/ 3680004 h 3680004"/>
              <a:gd name="connsiteX4-177" fmla="*/ 954087 w 5991826"/>
              <a:gd name="connsiteY4-178" fmla="*/ 0 h 3680004"/>
              <a:gd name="connsiteX0-179" fmla="*/ 539628 w 5991826"/>
              <a:gd name="connsiteY0-180" fmla="*/ 0 h 3453935"/>
              <a:gd name="connsiteX1-181" fmla="*/ 4658215 w 5991826"/>
              <a:gd name="connsiteY1-182" fmla="*/ 424479 h 3453935"/>
              <a:gd name="connsiteX2-183" fmla="*/ 5991826 w 5991826"/>
              <a:gd name="connsiteY2-184" fmla="*/ 3071711 h 3453935"/>
              <a:gd name="connsiteX3-185" fmla="*/ 0 w 5991826"/>
              <a:gd name="connsiteY3-186" fmla="*/ 3453935 h 3453935"/>
              <a:gd name="connsiteX4-187" fmla="*/ 539628 w 5991826"/>
              <a:gd name="connsiteY4-188" fmla="*/ 0 h 3453935"/>
              <a:gd name="connsiteX0-189" fmla="*/ 539628 w 5991826"/>
              <a:gd name="connsiteY0-190" fmla="*/ 0 h 3453935"/>
              <a:gd name="connsiteX1-191" fmla="*/ 5713202 w 5991826"/>
              <a:gd name="connsiteY1-192" fmla="*/ 1441787 h 3453935"/>
              <a:gd name="connsiteX2-193" fmla="*/ 5991826 w 5991826"/>
              <a:gd name="connsiteY2-194" fmla="*/ 3071711 h 3453935"/>
              <a:gd name="connsiteX3-195" fmla="*/ 0 w 5991826"/>
              <a:gd name="connsiteY3-196" fmla="*/ 3453935 h 3453935"/>
              <a:gd name="connsiteX4-197" fmla="*/ 539628 w 5991826"/>
              <a:gd name="connsiteY4-198" fmla="*/ 0 h 3453935"/>
              <a:gd name="connsiteX0-199" fmla="*/ 539628 w 7882581"/>
              <a:gd name="connsiteY0-200" fmla="*/ 0 h 3453935"/>
              <a:gd name="connsiteX1-201" fmla="*/ 5713202 w 7882581"/>
              <a:gd name="connsiteY1-202" fmla="*/ 1441787 h 3453935"/>
              <a:gd name="connsiteX2-203" fmla="*/ 7882581 w 7882581"/>
              <a:gd name="connsiteY2-204" fmla="*/ 3386837 h 3453935"/>
              <a:gd name="connsiteX3-205" fmla="*/ 0 w 7882581"/>
              <a:gd name="connsiteY3-206" fmla="*/ 3453935 h 3453935"/>
              <a:gd name="connsiteX4-207" fmla="*/ 539628 w 7882581"/>
              <a:gd name="connsiteY4-208" fmla="*/ 0 h 34539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7" y="connsiteY4-98"/>
              </a:cxn>
            </a:cxnLst>
            <a:rect l="l" t="t" r="r" b="b"/>
            <a:pathLst>
              <a:path w="7882581" h="3453935">
                <a:moveTo>
                  <a:pt x="539628" y="0"/>
                </a:moveTo>
                <a:lnTo>
                  <a:pt x="5713202" y="1441787"/>
                </a:lnTo>
                <a:lnTo>
                  <a:pt x="7882581" y="3386837"/>
                </a:lnTo>
                <a:lnTo>
                  <a:pt x="0" y="3453935"/>
                </a:lnTo>
                <a:lnTo>
                  <a:pt x="539628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  <a:alpha val="44000"/>
                </a:schemeClr>
              </a:gs>
              <a:gs pos="45000">
                <a:schemeClr val="bg1">
                  <a:alpha val="7000"/>
                </a:schemeClr>
              </a:gs>
              <a:gs pos="100000">
                <a:srgbClr val="005FFA">
                  <a:alpha val="5900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等腰三角形 3"/>
          <p:cNvSpPr/>
          <p:nvPr userDrawn="1"/>
        </p:nvSpPr>
        <p:spPr bwMode="auto">
          <a:xfrm flipH="1">
            <a:off x="5404282" y="557384"/>
            <a:ext cx="3407677" cy="3617649"/>
          </a:xfrm>
          <a:custGeom>
            <a:avLst/>
            <a:gdLst>
              <a:gd name="connsiteX0" fmla="*/ 0 w 3600445"/>
              <a:gd name="connsiteY0" fmla="*/ 2160267 h 2160267"/>
              <a:gd name="connsiteX1" fmla="*/ 3600445 w 3600445"/>
              <a:gd name="connsiteY1" fmla="*/ 0 h 2160267"/>
              <a:gd name="connsiteX2" fmla="*/ 3600445 w 3600445"/>
              <a:gd name="connsiteY2" fmla="*/ 2160267 h 2160267"/>
              <a:gd name="connsiteX3" fmla="*/ 0 w 3600445"/>
              <a:gd name="connsiteY3" fmla="*/ 2160267 h 2160267"/>
              <a:gd name="connsiteX0-1" fmla="*/ 0 w 3600445"/>
              <a:gd name="connsiteY0-2" fmla="*/ 2160267 h 2934967"/>
              <a:gd name="connsiteX1-3" fmla="*/ 3600445 w 3600445"/>
              <a:gd name="connsiteY1-4" fmla="*/ 0 h 2934967"/>
              <a:gd name="connsiteX2-5" fmla="*/ 742945 w 3600445"/>
              <a:gd name="connsiteY2-6" fmla="*/ 2934967 h 2934967"/>
              <a:gd name="connsiteX3-7" fmla="*/ 0 w 3600445"/>
              <a:gd name="connsiteY3-8" fmla="*/ 2160267 h 2934967"/>
              <a:gd name="connsiteX0-9" fmla="*/ 0 w 7956545"/>
              <a:gd name="connsiteY0-10" fmla="*/ 2236467 h 3011167"/>
              <a:gd name="connsiteX1-11" fmla="*/ 7956545 w 7956545"/>
              <a:gd name="connsiteY1-12" fmla="*/ 0 h 3011167"/>
              <a:gd name="connsiteX2-13" fmla="*/ 742945 w 7956545"/>
              <a:gd name="connsiteY2-14" fmla="*/ 3011167 h 3011167"/>
              <a:gd name="connsiteX3-15" fmla="*/ 0 w 7956545"/>
              <a:gd name="connsiteY3-16" fmla="*/ 2236467 h 3011167"/>
              <a:gd name="connsiteX0-17" fmla="*/ 0 w 8032745"/>
              <a:gd name="connsiteY0-18" fmla="*/ 1804667 h 3011167"/>
              <a:gd name="connsiteX1-19" fmla="*/ 8032745 w 8032745"/>
              <a:gd name="connsiteY1-20" fmla="*/ 0 h 3011167"/>
              <a:gd name="connsiteX2-21" fmla="*/ 819145 w 8032745"/>
              <a:gd name="connsiteY2-22" fmla="*/ 3011167 h 3011167"/>
              <a:gd name="connsiteX3-23" fmla="*/ 0 w 8032745"/>
              <a:gd name="connsiteY3-24" fmla="*/ 1804667 h 3011167"/>
              <a:gd name="connsiteX0-25" fmla="*/ 146055 w 8178800"/>
              <a:gd name="connsiteY0-26" fmla="*/ 1804667 h 3442967"/>
              <a:gd name="connsiteX1-27" fmla="*/ 8178800 w 8178800"/>
              <a:gd name="connsiteY1-28" fmla="*/ 0 h 3442967"/>
              <a:gd name="connsiteX2-29" fmla="*/ 0 w 8178800"/>
              <a:gd name="connsiteY2-30" fmla="*/ 3442967 h 3442967"/>
              <a:gd name="connsiteX3-31" fmla="*/ 146055 w 8178800"/>
              <a:gd name="connsiteY3-32" fmla="*/ 1804667 h 3442967"/>
              <a:gd name="connsiteX0-33" fmla="*/ 0 w 8032745"/>
              <a:gd name="connsiteY0-34" fmla="*/ 1804667 h 3341367"/>
              <a:gd name="connsiteX1-35" fmla="*/ 8032745 w 8032745"/>
              <a:gd name="connsiteY1-36" fmla="*/ 0 h 3341367"/>
              <a:gd name="connsiteX2-37" fmla="*/ 2017652 w 8032745"/>
              <a:gd name="connsiteY2-38" fmla="*/ 3341367 h 3341367"/>
              <a:gd name="connsiteX3-39" fmla="*/ 0 w 8032745"/>
              <a:gd name="connsiteY3-40" fmla="*/ 1804667 h 3341367"/>
              <a:gd name="connsiteX0-41" fmla="*/ 0 w 7825390"/>
              <a:gd name="connsiteY0-42" fmla="*/ 1347467 h 3341367"/>
              <a:gd name="connsiteX1-43" fmla="*/ 7825390 w 7825390"/>
              <a:gd name="connsiteY1-44" fmla="*/ 0 h 3341367"/>
              <a:gd name="connsiteX2-45" fmla="*/ 1810297 w 7825390"/>
              <a:gd name="connsiteY2-46" fmla="*/ 3341367 h 3341367"/>
              <a:gd name="connsiteX3-47" fmla="*/ 0 w 7825390"/>
              <a:gd name="connsiteY3-48" fmla="*/ 1347467 h 3341367"/>
              <a:gd name="connsiteX0-49" fmla="*/ 0 w 7825390"/>
              <a:gd name="connsiteY0-50" fmla="*/ 1347467 h 2998467"/>
              <a:gd name="connsiteX1-51" fmla="*/ 7825390 w 7825390"/>
              <a:gd name="connsiteY1-52" fmla="*/ 0 h 2998467"/>
              <a:gd name="connsiteX2-53" fmla="*/ 3690017 w 7825390"/>
              <a:gd name="connsiteY2-54" fmla="*/ 2998467 h 2998467"/>
              <a:gd name="connsiteX3-55" fmla="*/ 0 w 7825390"/>
              <a:gd name="connsiteY3-56" fmla="*/ 1347467 h 2998467"/>
              <a:gd name="connsiteX0-57" fmla="*/ 0 w 3690017"/>
              <a:gd name="connsiteY0-58" fmla="*/ 3023867 h 4674867"/>
              <a:gd name="connsiteX1-59" fmla="*/ 2321461 w 3690017"/>
              <a:gd name="connsiteY1-60" fmla="*/ 0 h 4674867"/>
              <a:gd name="connsiteX2-61" fmla="*/ 3690017 w 3690017"/>
              <a:gd name="connsiteY2-62" fmla="*/ 4674867 h 4674867"/>
              <a:gd name="connsiteX3-63" fmla="*/ 0 w 3690017"/>
              <a:gd name="connsiteY3-64" fmla="*/ 3023867 h 4674867"/>
              <a:gd name="connsiteX0-65" fmla="*/ 0 w 4460838"/>
              <a:gd name="connsiteY0-66" fmla="*/ 3023867 h 4160517"/>
              <a:gd name="connsiteX1-67" fmla="*/ 2321461 w 4460838"/>
              <a:gd name="connsiteY1-68" fmla="*/ 0 h 4160517"/>
              <a:gd name="connsiteX2-69" fmla="*/ 4460838 w 4460838"/>
              <a:gd name="connsiteY2-70" fmla="*/ 4160517 h 4160517"/>
              <a:gd name="connsiteX3-71" fmla="*/ 0 w 4460838"/>
              <a:gd name="connsiteY3-72" fmla="*/ 3023867 h 4160517"/>
              <a:gd name="connsiteX0-73" fmla="*/ 0 w 4460838"/>
              <a:gd name="connsiteY0-74" fmla="*/ 2833367 h 3970017"/>
              <a:gd name="connsiteX1-75" fmla="*/ 2727157 w 4460838"/>
              <a:gd name="connsiteY1-76" fmla="*/ 0 h 3970017"/>
              <a:gd name="connsiteX2-77" fmla="*/ 4460838 w 4460838"/>
              <a:gd name="connsiteY2-78" fmla="*/ 3970017 h 3970017"/>
              <a:gd name="connsiteX3-79" fmla="*/ 0 w 4460838"/>
              <a:gd name="connsiteY3-80" fmla="*/ 2833367 h 3970017"/>
              <a:gd name="connsiteX0-81" fmla="*/ 0 w 4366177"/>
              <a:gd name="connsiteY0-82" fmla="*/ 2833367 h 4331967"/>
              <a:gd name="connsiteX1-83" fmla="*/ 2727157 w 4366177"/>
              <a:gd name="connsiteY1-84" fmla="*/ 0 h 4331967"/>
              <a:gd name="connsiteX2-85" fmla="*/ 4366177 w 4366177"/>
              <a:gd name="connsiteY2-86" fmla="*/ 4331967 h 4331967"/>
              <a:gd name="connsiteX3-87" fmla="*/ 0 w 4366177"/>
              <a:gd name="connsiteY3-88" fmla="*/ 2833367 h 4331967"/>
              <a:gd name="connsiteX0-89" fmla="*/ 0 w 3189661"/>
              <a:gd name="connsiteY0-90" fmla="*/ 1042667 h 4331967"/>
              <a:gd name="connsiteX1-91" fmla="*/ 1550641 w 3189661"/>
              <a:gd name="connsiteY1-92" fmla="*/ 0 h 4331967"/>
              <a:gd name="connsiteX2-93" fmla="*/ 3189661 w 3189661"/>
              <a:gd name="connsiteY2-94" fmla="*/ 4331967 h 4331967"/>
              <a:gd name="connsiteX3-95" fmla="*/ 0 w 3189661"/>
              <a:gd name="connsiteY3-96" fmla="*/ 1042667 h 4331967"/>
              <a:gd name="connsiteX0-97" fmla="*/ 0 w 3189661"/>
              <a:gd name="connsiteY0-98" fmla="*/ 1480817 h 4770117"/>
              <a:gd name="connsiteX1-99" fmla="*/ 2186230 w 3189661"/>
              <a:gd name="connsiteY1-100" fmla="*/ 0 h 4770117"/>
              <a:gd name="connsiteX2-101" fmla="*/ 3189661 w 3189661"/>
              <a:gd name="connsiteY2-102" fmla="*/ 4770117 h 4770117"/>
              <a:gd name="connsiteX3-103" fmla="*/ 0 w 3189661"/>
              <a:gd name="connsiteY3-104" fmla="*/ 1480817 h 47701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89661" h="4770117">
                <a:moveTo>
                  <a:pt x="0" y="1480817"/>
                </a:moveTo>
                <a:lnTo>
                  <a:pt x="2186230" y="0"/>
                </a:lnTo>
                <a:lnTo>
                  <a:pt x="3189661" y="4770117"/>
                </a:lnTo>
                <a:lnTo>
                  <a:pt x="0" y="1480817"/>
                </a:lnTo>
                <a:close/>
              </a:path>
            </a:pathLst>
          </a:custGeom>
          <a:gradFill>
            <a:gsLst>
              <a:gs pos="0">
                <a:schemeClr val="tx2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等腰三角形 3"/>
          <p:cNvSpPr/>
          <p:nvPr userDrawn="1"/>
        </p:nvSpPr>
        <p:spPr bwMode="auto">
          <a:xfrm rot="10412591" flipH="1">
            <a:off x="1411232" y="982778"/>
            <a:ext cx="4183122" cy="2544581"/>
          </a:xfrm>
          <a:custGeom>
            <a:avLst/>
            <a:gdLst>
              <a:gd name="connsiteX0" fmla="*/ 0 w 3600445"/>
              <a:gd name="connsiteY0" fmla="*/ 2160267 h 2160267"/>
              <a:gd name="connsiteX1" fmla="*/ 3600445 w 3600445"/>
              <a:gd name="connsiteY1" fmla="*/ 0 h 2160267"/>
              <a:gd name="connsiteX2" fmla="*/ 3600445 w 3600445"/>
              <a:gd name="connsiteY2" fmla="*/ 2160267 h 2160267"/>
              <a:gd name="connsiteX3" fmla="*/ 0 w 3600445"/>
              <a:gd name="connsiteY3" fmla="*/ 2160267 h 2160267"/>
              <a:gd name="connsiteX0-1" fmla="*/ 0 w 3600445"/>
              <a:gd name="connsiteY0-2" fmla="*/ 2160267 h 2934967"/>
              <a:gd name="connsiteX1-3" fmla="*/ 3600445 w 3600445"/>
              <a:gd name="connsiteY1-4" fmla="*/ 0 h 2934967"/>
              <a:gd name="connsiteX2-5" fmla="*/ 742945 w 3600445"/>
              <a:gd name="connsiteY2-6" fmla="*/ 2934967 h 2934967"/>
              <a:gd name="connsiteX3-7" fmla="*/ 0 w 3600445"/>
              <a:gd name="connsiteY3-8" fmla="*/ 2160267 h 2934967"/>
              <a:gd name="connsiteX0-9" fmla="*/ 0 w 7956545"/>
              <a:gd name="connsiteY0-10" fmla="*/ 2236467 h 3011167"/>
              <a:gd name="connsiteX1-11" fmla="*/ 7956545 w 7956545"/>
              <a:gd name="connsiteY1-12" fmla="*/ 0 h 3011167"/>
              <a:gd name="connsiteX2-13" fmla="*/ 742945 w 7956545"/>
              <a:gd name="connsiteY2-14" fmla="*/ 3011167 h 3011167"/>
              <a:gd name="connsiteX3-15" fmla="*/ 0 w 7956545"/>
              <a:gd name="connsiteY3-16" fmla="*/ 2236467 h 3011167"/>
              <a:gd name="connsiteX0-17" fmla="*/ 0 w 8032745"/>
              <a:gd name="connsiteY0-18" fmla="*/ 1804667 h 3011167"/>
              <a:gd name="connsiteX1-19" fmla="*/ 8032745 w 8032745"/>
              <a:gd name="connsiteY1-20" fmla="*/ 0 h 3011167"/>
              <a:gd name="connsiteX2-21" fmla="*/ 819145 w 8032745"/>
              <a:gd name="connsiteY2-22" fmla="*/ 3011167 h 3011167"/>
              <a:gd name="connsiteX3-23" fmla="*/ 0 w 8032745"/>
              <a:gd name="connsiteY3-24" fmla="*/ 1804667 h 3011167"/>
              <a:gd name="connsiteX0-25" fmla="*/ 146055 w 8178800"/>
              <a:gd name="connsiteY0-26" fmla="*/ 1804667 h 3442967"/>
              <a:gd name="connsiteX1-27" fmla="*/ 8178800 w 8178800"/>
              <a:gd name="connsiteY1-28" fmla="*/ 0 h 3442967"/>
              <a:gd name="connsiteX2-29" fmla="*/ 0 w 8178800"/>
              <a:gd name="connsiteY2-30" fmla="*/ 3442967 h 3442967"/>
              <a:gd name="connsiteX3-31" fmla="*/ 146055 w 8178800"/>
              <a:gd name="connsiteY3-32" fmla="*/ 1804667 h 3442967"/>
              <a:gd name="connsiteX0-33" fmla="*/ 0 w 8032745"/>
              <a:gd name="connsiteY0-34" fmla="*/ 1804667 h 3341367"/>
              <a:gd name="connsiteX1-35" fmla="*/ 8032745 w 8032745"/>
              <a:gd name="connsiteY1-36" fmla="*/ 0 h 3341367"/>
              <a:gd name="connsiteX2-37" fmla="*/ 2017652 w 8032745"/>
              <a:gd name="connsiteY2-38" fmla="*/ 3341367 h 3341367"/>
              <a:gd name="connsiteX3-39" fmla="*/ 0 w 8032745"/>
              <a:gd name="connsiteY3-40" fmla="*/ 1804667 h 3341367"/>
              <a:gd name="connsiteX0-41" fmla="*/ 0 w 7825390"/>
              <a:gd name="connsiteY0-42" fmla="*/ 1347467 h 3341367"/>
              <a:gd name="connsiteX1-43" fmla="*/ 7825390 w 7825390"/>
              <a:gd name="connsiteY1-44" fmla="*/ 0 h 3341367"/>
              <a:gd name="connsiteX2-45" fmla="*/ 1810297 w 7825390"/>
              <a:gd name="connsiteY2-46" fmla="*/ 3341367 h 3341367"/>
              <a:gd name="connsiteX3-47" fmla="*/ 0 w 7825390"/>
              <a:gd name="connsiteY3-48" fmla="*/ 1347467 h 3341367"/>
              <a:gd name="connsiteX0-49" fmla="*/ 0 w 7825390"/>
              <a:gd name="connsiteY0-50" fmla="*/ 1347467 h 2998467"/>
              <a:gd name="connsiteX1-51" fmla="*/ 7825390 w 7825390"/>
              <a:gd name="connsiteY1-52" fmla="*/ 0 h 2998467"/>
              <a:gd name="connsiteX2-53" fmla="*/ 3690017 w 7825390"/>
              <a:gd name="connsiteY2-54" fmla="*/ 2998467 h 2998467"/>
              <a:gd name="connsiteX3-55" fmla="*/ 0 w 7825390"/>
              <a:gd name="connsiteY3-56" fmla="*/ 1347467 h 2998467"/>
              <a:gd name="connsiteX0-57" fmla="*/ 0 w 3690017"/>
              <a:gd name="connsiteY0-58" fmla="*/ 3023867 h 4674867"/>
              <a:gd name="connsiteX1-59" fmla="*/ 2321461 w 3690017"/>
              <a:gd name="connsiteY1-60" fmla="*/ 0 h 4674867"/>
              <a:gd name="connsiteX2-61" fmla="*/ 3690017 w 3690017"/>
              <a:gd name="connsiteY2-62" fmla="*/ 4674867 h 4674867"/>
              <a:gd name="connsiteX3-63" fmla="*/ 0 w 3690017"/>
              <a:gd name="connsiteY3-64" fmla="*/ 3023867 h 4674867"/>
              <a:gd name="connsiteX0-65" fmla="*/ 0 w 4460838"/>
              <a:gd name="connsiteY0-66" fmla="*/ 3023867 h 4160517"/>
              <a:gd name="connsiteX1-67" fmla="*/ 2321461 w 4460838"/>
              <a:gd name="connsiteY1-68" fmla="*/ 0 h 4160517"/>
              <a:gd name="connsiteX2-69" fmla="*/ 4460838 w 4460838"/>
              <a:gd name="connsiteY2-70" fmla="*/ 4160517 h 4160517"/>
              <a:gd name="connsiteX3-71" fmla="*/ 0 w 4460838"/>
              <a:gd name="connsiteY3-72" fmla="*/ 3023867 h 4160517"/>
              <a:gd name="connsiteX0-73" fmla="*/ 0 w 4460838"/>
              <a:gd name="connsiteY0-74" fmla="*/ 2833367 h 3970017"/>
              <a:gd name="connsiteX1-75" fmla="*/ 2727157 w 4460838"/>
              <a:gd name="connsiteY1-76" fmla="*/ 0 h 3970017"/>
              <a:gd name="connsiteX2-77" fmla="*/ 4460838 w 4460838"/>
              <a:gd name="connsiteY2-78" fmla="*/ 3970017 h 3970017"/>
              <a:gd name="connsiteX3-79" fmla="*/ 0 w 4460838"/>
              <a:gd name="connsiteY3-80" fmla="*/ 2833367 h 3970017"/>
              <a:gd name="connsiteX0-81" fmla="*/ 0 w 4366177"/>
              <a:gd name="connsiteY0-82" fmla="*/ 2833367 h 4331967"/>
              <a:gd name="connsiteX1-83" fmla="*/ 2727157 w 4366177"/>
              <a:gd name="connsiteY1-84" fmla="*/ 0 h 4331967"/>
              <a:gd name="connsiteX2-85" fmla="*/ 4366177 w 4366177"/>
              <a:gd name="connsiteY2-86" fmla="*/ 4331967 h 4331967"/>
              <a:gd name="connsiteX3-87" fmla="*/ 0 w 4366177"/>
              <a:gd name="connsiteY3-88" fmla="*/ 2833367 h 4331967"/>
              <a:gd name="connsiteX0-89" fmla="*/ 0 w 3189661"/>
              <a:gd name="connsiteY0-90" fmla="*/ 1042667 h 4331967"/>
              <a:gd name="connsiteX1-91" fmla="*/ 1550641 w 3189661"/>
              <a:gd name="connsiteY1-92" fmla="*/ 0 h 4331967"/>
              <a:gd name="connsiteX2-93" fmla="*/ 3189661 w 3189661"/>
              <a:gd name="connsiteY2-94" fmla="*/ 4331967 h 4331967"/>
              <a:gd name="connsiteX3-95" fmla="*/ 0 w 3189661"/>
              <a:gd name="connsiteY3-96" fmla="*/ 1042667 h 4331967"/>
              <a:gd name="connsiteX0-97" fmla="*/ 0 w 3189661"/>
              <a:gd name="connsiteY0-98" fmla="*/ 1480817 h 4770117"/>
              <a:gd name="connsiteX1-99" fmla="*/ 2186230 w 3189661"/>
              <a:gd name="connsiteY1-100" fmla="*/ 0 h 4770117"/>
              <a:gd name="connsiteX2-101" fmla="*/ 3189661 w 3189661"/>
              <a:gd name="connsiteY2-102" fmla="*/ 4770117 h 4770117"/>
              <a:gd name="connsiteX3-103" fmla="*/ 0 w 3189661"/>
              <a:gd name="connsiteY3-104" fmla="*/ 1480817 h 4770117"/>
              <a:gd name="connsiteX0-105" fmla="*/ 0 w 3465684"/>
              <a:gd name="connsiteY0-106" fmla="*/ 2275556 h 4770117"/>
              <a:gd name="connsiteX1-107" fmla="*/ 2462253 w 3465684"/>
              <a:gd name="connsiteY1-108" fmla="*/ 0 h 4770117"/>
              <a:gd name="connsiteX2-109" fmla="*/ 3465684 w 3465684"/>
              <a:gd name="connsiteY2-110" fmla="*/ 4770117 h 4770117"/>
              <a:gd name="connsiteX3-111" fmla="*/ 0 w 3465684"/>
              <a:gd name="connsiteY3-112" fmla="*/ 2275556 h 4770117"/>
              <a:gd name="connsiteX0-113" fmla="*/ 0 w 3465684"/>
              <a:gd name="connsiteY0-114" fmla="*/ 3335258 h 5829819"/>
              <a:gd name="connsiteX1-115" fmla="*/ 2211489 w 3465684"/>
              <a:gd name="connsiteY1-116" fmla="*/ 0 h 5829819"/>
              <a:gd name="connsiteX2-117" fmla="*/ 3465684 w 3465684"/>
              <a:gd name="connsiteY2-118" fmla="*/ 5829819 h 5829819"/>
              <a:gd name="connsiteX3-119" fmla="*/ 0 w 3465684"/>
              <a:gd name="connsiteY3-120" fmla="*/ 3335258 h 5829819"/>
              <a:gd name="connsiteX0-121" fmla="*/ 0 w 3364993"/>
              <a:gd name="connsiteY0-122" fmla="*/ 4192888 h 5829819"/>
              <a:gd name="connsiteX1-123" fmla="*/ 2110798 w 3364993"/>
              <a:gd name="connsiteY1-124" fmla="*/ 0 h 5829819"/>
              <a:gd name="connsiteX2-125" fmla="*/ 3364993 w 3364993"/>
              <a:gd name="connsiteY2-126" fmla="*/ 5829819 h 5829819"/>
              <a:gd name="connsiteX3-127" fmla="*/ 0 w 3364993"/>
              <a:gd name="connsiteY3-128" fmla="*/ 4192888 h 5829819"/>
              <a:gd name="connsiteX0-129" fmla="*/ 0 w 3364993"/>
              <a:gd name="connsiteY0-130" fmla="*/ 4192888 h 5829819"/>
              <a:gd name="connsiteX1-131" fmla="*/ 2110798 w 3364993"/>
              <a:gd name="connsiteY1-132" fmla="*/ 0 h 5829819"/>
              <a:gd name="connsiteX2-133" fmla="*/ 2940591 w 3364993"/>
              <a:gd name="connsiteY2-134" fmla="*/ 3840272 h 5829819"/>
              <a:gd name="connsiteX3-135" fmla="*/ 3364993 w 3364993"/>
              <a:gd name="connsiteY3-136" fmla="*/ 5829819 h 5829819"/>
              <a:gd name="connsiteX4" fmla="*/ 0 w 3364993"/>
              <a:gd name="connsiteY4" fmla="*/ 4192888 h 5829819"/>
              <a:gd name="connsiteX0-137" fmla="*/ 0 w 3364993"/>
              <a:gd name="connsiteY0-138" fmla="*/ 4192888 h 5829819"/>
              <a:gd name="connsiteX1-139" fmla="*/ 2110798 w 3364993"/>
              <a:gd name="connsiteY1-140" fmla="*/ 0 h 5829819"/>
              <a:gd name="connsiteX2-141" fmla="*/ 3359030 w 3364993"/>
              <a:gd name="connsiteY2-142" fmla="*/ 3486796 h 5829819"/>
              <a:gd name="connsiteX3-143" fmla="*/ 3364993 w 3364993"/>
              <a:gd name="connsiteY3-144" fmla="*/ 5829819 h 5829819"/>
              <a:gd name="connsiteX4-145" fmla="*/ 0 w 3364993"/>
              <a:gd name="connsiteY4-146" fmla="*/ 4192888 h 5829819"/>
              <a:gd name="connsiteX0-147" fmla="*/ 0 w 3359040"/>
              <a:gd name="connsiteY0-148" fmla="*/ 4192888 h 5719182"/>
              <a:gd name="connsiteX1-149" fmla="*/ 2110798 w 3359040"/>
              <a:gd name="connsiteY1-150" fmla="*/ 0 h 5719182"/>
              <a:gd name="connsiteX2-151" fmla="*/ 3359030 w 3359040"/>
              <a:gd name="connsiteY2-152" fmla="*/ 3486796 h 5719182"/>
              <a:gd name="connsiteX3-153" fmla="*/ 3083774 w 3359040"/>
              <a:gd name="connsiteY3-154" fmla="*/ 5719182 h 5719182"/>
              <a:gd name="connsiteX4-155" fmla="*/ 0 w 3359040"/>
              <a:gd name="connsiteY4-156" fmla="*/ 4192888 h 5719182"/>
              <a:gd name="connsiteX0-157" fmla="*/ 0 w 3359040"/>
              <a:gd name="connsiteY0-158" fmla="*/ 3160600 h 4686894"/>
              <a:gd name="connsiteX1-159" fmla="*/ 649496 w 3359040"/>
              <a:gd name="connsiteY1-160" fmla="*/ 0 h 4686894"/>
              <a:gd name="connsiteX2-161" fmla="*/ 3359030 w 3359040"/>
              <a:gd name="connsiteY2-162" fmla="*/ 2454508 h 4686894"/>
              <a:gd name="connsiteX3-163" fmla="*/ 3083774 w 3359040"/>
              <a:gd name="connsiteY3-164" fmla="*/ 4686894 h 4686894"/>
              <a:gd name="connsiteX4-165" fmla="*/ 0 w 3359040"/>
              <a:gd name="connsiteY4-166" fmla="*/ 3160600 h 4686894"/>
              <a:gd name="connsiteX0-167" fmla="*/ 0 w 3359045"/>
              <a:gd name="connsiteY0-168" fmla="*/ 3160600 h 4686894"/>
              <a:gd name="connsiteX1-169" fmla="*/ 649496 w 3359045"/>
              <a:gd name="connsiteY1-170" fmla="*/ 0 h 4686894"/>
              <a:gd name="connsiteX2-171" fmla="*/ 3359030 w 3359045"/>
              <a:gd name="connsiteY2-172" fmla="*/ 2454508 h 4686894"/>
              <a:gd name="connsiteX3-173" fmla="*/ 3083774 w 3359045"/>
              <a:gd name="connsiteY3-174" fmla="*/ 4686894 h 4686894"/>
              <a:gd name="connsiteX4-175" fmla="*/ 0 w 3359045"/>
              <a:gd name="connsiteY4-176" fmla="*/ 3160600 h 4686894"/>
              <a:gd name="connsiteX0-177" fmla="*/ 0 w 3359030"/>
              <a:gd name="connsiteY0-178" fmla="*/ 3160600 h 4686894"/>
              <a:gd name="connsiteX1-179" fmla="*/ 649496 w 3359030"/>
              <a:gd name="connsiteY1-180" fmla="*/ 0 h 4686894"/>
              <a:gd name="connsiteX2-181" fmla="*/ 3359030 w 3359030"/>
              <a:gd name="connsiteY2-182" fmla="*/ 2454508 h 4686894"/>
              <a:gd name="connsiteX3-183" fmla="*/ 3083774 w 3359030"/>
              <a:gd name="connsiteY3-184" fmla="*/ 4686894 h 4686894"/>
              <a:gd name="connsiteX4-185" fmla="*/ 0 w 3359030"/>
              <a:gd name="connsiteY4-186" fmla="*/ 3160600 h 4686894"/>
              <a:gd name="connsiteX0-187" fmla="*/ 0 w 3359030"/>
              <a:gd name="connsiteY0-188" fmla="*/ 3160600 h 4686894"/>
              <a:gd name="connsiteX1-189" fmla="*/ 649496 w 3359030"/>
              <a:gd name="connsiteY1-190" fmla="*/ 0 h 4686894"/>
              <a:gd name="connsiteX2-191" fmla="*/ 3359030 w 3359030"/>
              <a:gd name="connsiteY2-192" fmla="*/ 2454508 h 4686894"/>
              <a:gd name="connsiteX3-193" fmla="*/ 3083774 w 3359030"/>
              <a:gd name="connsiteY3-194" fmla="*/ 4686894 h 4686894"/>
              <a:gd name="connsiteX4-195" fmla="*/ 0 w 3359030"/>
              <a:gd name="connsiteY4-196" fmla="*/ 3160600 h 46868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45" y="connsiteY4-146"/>
              </a:cxn>
            </a:cxnLst>
            <a:rect l="l" t="t" r="r" b="b"/>
            <a:pathLst>
              <a:path w="3359030" h="4686894">
                <a:moveTo>
                  <a:pt x="0" y="3160600"/>
                </a:moveTo>
                <a:lnTo>
                  <a:pt x="649496" y="0"/>
                </a:lnTo>
                <a:lnTo>
                  <a:pt x="3359030" y="2454508"/>
                </a:lnTo>
                <a:cubicBezTo>
                  <a:pt x="3188829" y="3892352"/>
                  <a:pt x="3364521" y="2424580"/>
                  <a:pt x="3083774" y="4686894"/>
                </a:cubicBezTo>
                <a:lnTo>
                  <a:pt x="0" y="3160600"/>
                </a:lnTo>
                <a:close/>
              </a:path>
            </a:pathLst>
          </a:custGeom>
          <a:gradFill flip="none" rotWithShape="1">
            <a:gsLst>
              <a:gs pos="7000">
                <a:srgbClr val="0099FF">
                  <a:alpha val="43000"/>
                </a:srgbClr>
              </a:gs>
              <a:gs pos="44000">
                <a:schemeClr val="tx1">
                  <a:alpha val="0"/>
                </a:schemeClr>
              </a:gs>
              <a:gs pos="83000">
                <a:srgbClr val="0099FF">
                  <a:alpha val="4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4" descr="PPECLOGO-eff2-1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81" y="1345207"/>
            <a:ext cx="1011511" cy="8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42" y="987574"/>
            <a:ext cx="1034377" cy="86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PPECLOGO-eff2-1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07609"/>
            <a:ext cx="1011511" cy="8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PPECLOGO-eff2-1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05" y="945940"/>
            <a:ext cx="852191" cy="72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PECLOGO-eff2-1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29" y="1275028"/>
            <a:ext cx="852191" cy="72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3" y="1471539"/>
            <a:ext cx="736947" cy="6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PPECLOGO-eff2-1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0" y="1905970"/>
            <a:ext cx="852191" cy="72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31" y="913114"/>
            <a:ext cx="860362" cy="7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12" y="749007"/>
            <a:ext cx="860362" cy="7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74" y="482506"/>
            <a:ext cx="1034377" cy="86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7" y="2248050"/>
            <a:ext cx="1305733" cy="109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00" y="2033876"/>
            <a:ext cx="1034377" cy="86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26" y="1604664"/>
            <a:ext cx="1217602" cy="10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00" y="1777278"/>
            <a:ext cx="860362" cy="7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901" y="2520256"/>
            <a:ext cx="1034377" cy="86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1" y="2232059"/>
            <a:ext cx="860362" cy="7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16" y="3344113"/>
            <a:ext cx="1244964" cy="10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PPECLOGO-eff2-1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61" y="2379588"/>
            <a:ext cx="860362" cy="7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9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9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9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9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9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9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9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9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95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9500" fill="hold"/>
                                        <p:tgtEl>
                                          <p:spTgt spid="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9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xit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xit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xit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xit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xit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xit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" y="2197"/>
            <a:ext cx="9142922" cy="51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100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28" y="3305176"/>
            <a:ext cx="7771745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28" y="2180035"/>
            <a:ext cx="7771745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00"/>
            </a:lvl2pPr>
            <a:lvl3pPr marL="685800" indent="0">
              <a:buNone/>
              <a:defRPr sz="1200"/>
            </a:lvl3pPr>
            <a:lvl4pPr marL="1028700" indent="0">
              <a:buNone/>
              <a:defRPr sz="1000"/>
            </a:lvl4pPr>
            <a:lvl5pPr marL="1370965" indent="0">
              <a:buNone/>
              <a:defRPr sz="1000"/>
            </a:lvl5pPr>
            <a:lvl6pPr marL="1713865" indent="0">
              <a:buNone/>
              <a:defRPr sz="1000"/>
            </a:lvl6pPr>
            <a:lvl7pPr marL="2056765" indent="0">
              <a:buNone/>
              <a:defRPr sz="1000"/>
            </a:lvl7pPr>
            <a:lvl8pPr marL="2399665" indent="0">
              <a:buNone/>
              <a:defRPr sz="1000"/>
            </a:lvl8pPr>
            <a:lvl9pPr marL="27425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021" y="1200151"/>
            <a:ext cx="4057256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33" y="1200151"/>
            <a:ext cx="4058446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2" y="205979"/>
            <a:ext cx="8229957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22" y="1151335"/>
            <a:ext cx="404059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0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22" y="1631156"/>
            <a:ext cx="404059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95" y="1151335"/>
            <a:ext cx="404178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0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95" y="1631156"/>
            <a:ext cx="404178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3" name="五边形 2"/>
          <p:cNvSpPr/>
          <p:nvPr userDrawn="1"/>
        </p:nvSpPr>
        <p:spPr>
          <a:xfrm>
            <a:off x="-252536" y="123478"/>
            <a:ext cx="3565745" cy="50405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81" y="3600450"/>
            <a:ext cx="5486638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81" y="459581"/>
            <a:ext cx="5486638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81" y="4025503"/>
            <a:ext cx="5486638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 sz="900"/>
            </a:lvl2pPr>
            <a:lvl3pPr marL="685800" indent="0">
              <a:buNone/>
              <a:defRPr sz="700"/>
            </a:lvl3pPr>
            <a:lvl4pPr marL="1028700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765" indent="0">
              <a:buNone/>
              <a:defRPr sz="700"/>
            </a:lvl7pPr>
            <a:lvl8pPr marL="2399665" indent="0">
              <a:buNone/>
              <a:defRPr sz="700"/>
            </a:lvl8pPr>
            <a:lvl9pPr marL="2742565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22" y="681038"/>
            <a:ext cx="822995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22" y="1200151"/>
            <a:ext cx="822995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0965"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仿宋_GB2312" panose="02010609030101010101" pitchFamily="1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199515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542415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85315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215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115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015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16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2" name="矩形 160"/>
          <p:cNvSpPr>
            <a:spLocks noChangeArrowheads="1"/>
          </p:cNvSpPr>
          <p:nvPr/>
        </p:nvSpPr>
        <p:spPr bwMode="auto">
          <a:xfrm>
            <a:off x="677394" y="771788"/>
            <a:ext cx="7994276" cy="3673542"/>
          </a:xfrm>
          <a:custGeom>
            <a:avLst/>
            <a:gdLst>
              <a:gd name="connsiteX0" fmla="*/ 0 w 7260238"/>
              <a:gd name="connsiteY0" fmla="*/ 0 h 3090960"/>
              <a:gd name="connsiteX1" fmla="*/ 7260238 w 7260238"/>
              <a:gd name="connsiteY1" fmla="*/ 0 h 3090960"/>
              <a:gd name="connsiteX2" fmla="*/ 7260238 w 7260238"/>
              <a:gd name="connsiteY2" fmla="*/ 3090960 h 3090960"/>
              <a:gd name="connsiteX3" fmla="*/ 0 w 7260238"/>
              <a:gd name="connsiteY3" fmla="*/ 3090960 h 3090960"/>
              <a:gd name="connsiteX4" fmla="*/ 0 w 7260238"/>
              <a:gd name="connsiteY4" fmla="*/ 0 h 3090960"/>
              <a:gd name="connsiteX0-1" fmla="*/ 0 w 7260238"/>
              <a:gd name="connsiteY0-2" fmla="*/ 0 h 3090960"/>
              <a:gd name="connsiteX1-3" fmla="*/ 7260238 w 7260238"/>
              <a:gd name="connsiteY1-4" fmla="*/ 0 h 3090960"/>
              <a:gd name="connsiteX2-5" fmla="*/ 7260238 w 7260238"/>
              <a:gd name="connsiteY2-6" fmla="*/ 3090960 h 3090960"/>
              <a:gd name="connsiteX3-7" fmla="*/ 666205 w 7260238"/>
              <a:gd name="connsiteY3-8" fmla="*/ 3090960 h 3090960"/>
              <a:gd name="connsiteX4-9" fmla="*/ 0 w 7260238"/>
              <a:gd name="connsiteY4-10" fmla="*/ 0 h 3090960"/>
              <a:gd name="connsiteX0-11" fmla="*/ 0 w 7260238"/>
              <a:gd name="connsiteY0-12" fmla="*/ 0 h 3141760"/>
              <a:gd name="connsiteX1-13" fmla="*/ 7260238 w 7260238"/>
              <a:gd name="connsiteY1-14" fmla="*/ 0 h 3141760"/>
              <a:gd name="connsiteX2-15" fmla="*/ 7031638 w 7260238"/>
              <a:gd name="connsiteY2-16" fmla="*/ 3141760 h 3141760"/>
              <a:gd name="connsiteX3-17" fmla="*/ 666205 w 7260238"/>
              <a:gd name="connsiteY3-18" fmla="*/ 3090960 h 3141760"/>
              <a:gd name="connsiteX4-19" fmla="*/ 0 w 7260238"/>
              <a:gd name="connsiteY4-20" fmla="*/ 0 h 3141760"/>
              <a:gd name="connsiteX0-21" fmla="*/ 0 w 7454971"/>
              <a:gd name="connsiteY0-22" fmla="*/ 0 h 3141760"/>
              <a:gd name="connsiteX1-23" fmla="*/ 7454971 w 7454971"/>
              <a:gd name="connsiteY1-24" fmla="*/ 0 h 3141760"/>
              <a:gd name="connsiteX2-25" fmla="*/ 7031638 w 7454971"/>
              <a:gd name="connsiteY2-26" fmla="*/ 3141760 h 3141760"/>
              <a:gd name="connsiteX3-27" fmla="*/ 666205 w 7454971"/>
              <a:gd name="connsiteY3-28" fmla="*/ 3090960 h 3141760"/>
              <a:gd name="connsiteX4-29" fmla="*/ 0 w 7454971"/>
              <a:gd name="connsiteY4-30" fmla="*/ 0 h 3141760"/>
              <a:gd name="connsiteX0-31" fmla="*/ 0 w 7454971"/>
              <a:gd name="connsiteY0-32" fmla="*/ 0 h 3353427"/>
              <a:gd name="connsiteX1-33" fmla="*/ 7454971 w 7454971"/>
              <a:gd name="connsiteY1-34" fmla="*/ 211667 h 3353427"/>
              <a:gd name="connsiteX2-35" fmla="*/ 7031638 w 7454971"/>
              <a:gd name="connsiteY2-36" fmla="*/ 3353427 h 3353427"/>
              <a:gd name="connsiteX3-37" fmla="*/ 666205 w 7454971"/>
              <a:gd name="connsiteY3-38" fmla="*/ 3302627 h 3353427"/>
              <a:gd name="connsiteX4-39" fmla="*/ 0 w 7454971"/>
              <a:gd name="connsiteY4-40" fmla="*/ 0 h 3353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454971" h="3353427">
                <a:moveTo>
                  <a:pt x="0" y="0"/>
                </a:moveTo>
                <a:lnTo>
                  <a:pt x="7454971" y="211667"/>
                </a:lnTo>
                <a:lnTo>
                  <a:pt x="7031638" y="3353427"/>
                </a:lnTo>
                <a:lnTo>
                  <a:pt x="666205" y="330262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anchor="ctr"/>
          <a:lstStyle/>
          <a:p>
            <a:pPr algn="ctr">
              <a:defRPr/>
            </a:pPr>
            <a:endParaRPr lang="zh-CN" altLang="en-US" b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" y="2729464"/>
            <a:ext cx="2157037" cy="2508198"/>
          </a:xfrm>
          <a:prstGeom prst="rect">
            <a:avLst/>
          </a:prstGeom>
          <a:noFill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8" y="944767"/>
            <a:ext cx="1344484" cy="1296103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2593503" y="1416236"/>
            <a:ext cx="5578897" cy="16595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2" charset="-122"/>
                <a:cs typeface="+mj-cs"/>
              </a:rPr>
              <a:t>2018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2" charset="-122"/>
                <a:cs typeface="+mj-cs"/>
              </a:rPr>
              <a:t>学年上学期</a:t>
            </a:r>
            <a:endParaRPr kumimoji="0" lang="en-US" altLang="zh-CN" sz="4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anose="02010609060101010101" pitchFamily="2" charset="-122"/>
              <a:cs typeface="+mj-cs"/>
            </a:endParaRPr>
          </a:p>
          <a:p>
            <a:pPr algn="ctr">
              <a:defRPr/>
            </a:pPr>
            <a:r>
              <a:rPr lang="zh-CN" altLang="en-US" sz="4800" b="1" kern="0" dirty="0" smtClean="0">
                <a:ea typeface="黑体" panose="02010609060101010101" pitchFamily="2" charset="-122"/>
              </a:rPr>
              <a:t>大</a:t>
            </a:r>
            <a:r>
              <a:rPr lang="zh-CN" altLang="en-US" sz="4800" b="1" kern="0" dirty="0">
                <a:ea typeface="黑体" panose="02010609060101010101" pitchFamily="2" charset="-122"/>
              </a:rPr>
              <a:t>三</a:t>
            </a:r>
            <a:r>
              <a:rPr lang="zh-CN" altLang="en-US" sz="4800" b="1" kern="0" dirty="0" smtClean="0">
                <a:ea typeface="黑体" panose="02010609060101010101" pitchFamily="2" charset="-122"/>
              </a:rPr>
              <a:t>班</a:t>
            </a:r>
            <a:r>
              <a:rPr lang="zh-CN" altLang="en-US" sz="4800" b="1" kern="0" dirty="0" smtClean="0">
                <a:ea typeface="黑体" panose="02010609060101010101" pitchFamily="2" charset="-122"/>
              </a:rPr>
              <a:t>家长会</a:t>
            </a:r>
            <a:endParaRPr lang="en-US" altLang="zh-CN" sz="4800" b="1" kern="0" dirty="0">
              <a:ea typeface="黑体" panose="02010609060101010101" pitchFamily="2" charset="-122"/>
            </a:endParaRPr>
          </a:p>
        </p:txBody>
      </p:sp>
      <p:sp>
        <p:nvSpPr>
          <p:cNvPr id="11" name="副标题 2"/>
          <p:cNvSpPr txBox="1">
            <a:spLocks noChangeArrowheads="1"/>
          </p:cNvSpPr>
          <p:nvPr/>
        </p:nvSpPr>
        <p:spPr>
          <a:xfrm>
            <a:off x="5137336" y="3731141"/>
            <a:ext cx="3096344" cy="714189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2018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年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日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1" y="146943"/>
            <a:ext cx="352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zh-CN" sz="2400" dirty="0" smtClean="0">
                <a:solidFill>
                  <a:schemeClr val="bg1"/>
                </a:solidFill>
              </a:rPr>
              <a:t>家长可</a:t>
            </a:r>
            <a:r>
              <a:rPr lang="zh-CN" altLang="en-US" sz="2400" dirty="0" smtClean="0">
                <a:solidFill>
                  <a:schemeClr val="bg1"/>
                </a:solidFill>
              </a:rPr>
              <a:t>给予</a:t>
            </a:r>
            <a:r>
              <a:rPr lang="zh-CN" altLang="zh-CN" sz="2400" dirty="0" smtClean="0">
                <a:solidFill>
                  <a:schemeClr val="bg1"/>
                </a:solidFill>
              </a:rPr>
              <a:t>孩子</a:t>
            </a:r>
            <a:r>
              <a:rPr lang="zh-CN" altLang="zh-CN" sz="2400" dirty="0">
                <a:solidFill>
                  <a:schemeClr val="bg1"/>
                </a:solidFill>
              </a:rPr>
              <a:t>的</a:t>
            </a:r>
            <a:r>
              <a:rPr lang="zh-CN" altLang="zh-CN" sz="2400" dirty="0" smtClean="0">
                <a:solidFill>
                  <a:schemeClr val="bg1"/>
                </a:solidFill>
              </a:rPr>
              <a:t>帮助 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552" y="1131590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/>
              <a:t>① </a:t>
            </a:r>
            <a:r>
              <a:rPr lang="zh-CN" altLang="zh-CN" sz="2000" dirty="0" smtClean="0">
                <a:latin typeface="宋体" panose="02010600030101010101" pitchFamily="2" charset="-122"/>
              </a:rPr>
              <a:t>调整</a:t>
            </a:r>
            <a:r>
              <a:rPr lang="zh-CN" altLang="zh-CN" sz="2000" dirty="0">
                <a:latin typeface="宋体" panose="02010600030101010101" pitchFamily="2" charset="-122"/>
              </a:rPr>
              <a:t>生物钟，作息时间</a:t>
            </a:r>
            <a:r>
              <a:rPr lang="zh-CN" alt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8:00</a:t>
            </a:r>
            <a:r>
              <a:rPr lang="zh-CN" altLang="en-US" sz="2000" dirty="0" smtClean="0">
                <a:latin typeface="宋体" panose="02010600030101010101" pitchFamily="2" charset="-122"/>
              </a:rPr>
              <a:t>及时到</a:t>
            </a:r>
            <a:r>
              <a:rPr lang="zh-CN" altLang="zh-CN" sz="2000" dirty="0" smtClean="0">
                <a:latin typeface="宋体" panose="02010600030101010101" pitchFamily="2" charset="-122"/>
              </a:rPr>
              <a:t>园</a:t>
            </a:r>
            <a:r>
              <a:rPr lang="zh-CN" altLang="zh-CN" sz="2000" dirty="0">
                <a:latin typeface="宋体" panose="02010600030101010101" pitchFamily="2" charset="-122"/>
              </a:rPr>
              <a:t>）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0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 smtClean="0">
                <a:latin typeface="宋体" panose="02010600030101010101" pitchFamily="2" charset="-122"/>
              </a:rPr>
              <a:t>② </a:t>
            </a:r>
            <a:r>
              <a:rPr lang="zh-CN" altLang="zh-CN" sz="2000" dirty="0" smtClean="0">
                <a:latin typeface="宋体" panose="02010600030101010101" pitchFamily="2" charset="-122"/>
              </a:rPr>
              <a:t>培养</a:t>
            </a:r>
            <a:r>
              <a:rPr lang="zh-CN" altLang="zh-CN" sz="2000" dirty="0">
                <a:latin typeface="宋体" panose="02010600030101010101" pitchFamily="2" charset="-122"/>
              </a:rPr>
              <a:t>学习习惯</a:t>
            </a:r>
            <a:r>
              <a:rPr lang="zh-CN" altLang="zh-CN" sz="2000" dirty="0" smtClean="0">
                <a:latin typeface="宋体" panose="02010600030101010101" pitchFamily="2" charset="-122"/>
              </a:rPr>
              <a:t>（</a:t>
            </a:r>
            <a:r>
              <a:rPr lang="zh-CN" altLang="en-US" sz="2000" dirty="0" smtClean="0">
                <a:latin typeface="宋体" panose="02010600030101010101" pitchFamily="2" charset="-122"/>
              </a:rPr>
              <a:t>倾听、表达、坐姿正确使用和整理学习用品等</a:t>
            </a:r>
            <a:r>
              <a:rPr lang="zh-CN" altLang="zh-CN" sz="2000" dirty="0" smtClean="0">
                <a:latin typeface="宋体" panose="02010600030101010101" pitchFamily="2" charset="-122"/>
              </a:rPr>
              <a:t>）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0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 smtClean="0">
                <a:latin typeface="宋体" panose="02010600030101010101" pitchFamily="2" charset="-122"/>
              </a:rPr>
              <a:t>③ </a:t>
            </a:r>
            <a:r>
              <a:rPr lang="zh-CN" altLang="zh-CN" sz="2000" dirty="0" smtClean="0">
                <a:latin typeface="宋体" panose="02010600030101010101" pitchFamily="2" charset="-122"/>
              </a:rPr>
              <a:t>规则</a:t>
            </a:r>
            <a:r>
              <a:rPr lang="zh-CN" altLang="zh-CN" sz="2000" dirty="0">
                <a:latin typeface="宋体" panose="02010600030101010101" pitchFamily="2" charset="-122"/>
              </a:rPr>
              <a:t>意识和任务意识（按时完成老师或家长布置的小任务）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0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 smtClean="0">
                <a:latin typeface="宋体" panose="02010600030101010101" pitchFamily="2" charset="-122"/>
              </a:rPr>
              <a:t>④ </a:t>
            </a:r>
            <a:r>
              <a:rPr lang="zh-CN" altLang="zh-CN" sz="2000" dirty="0" smtClean="0">
                <a:latin typeface="宋体" panose="02010600030101010101" pitchFamily="2" charset="-122"/>
              </a:rPr>
              <a:t>情绪</a:t>
            </a:r>
            <a:r>
              <a:rPr lang="zh-CN" altLang="zh-CN" sz="2000" dirty="0">
                <a:latin typeface="宋体" panose="02010600030101010101" pitchFamily="2" charset="-122"/>
              </a:rPr>
              <a:t>上的支持（抗挫折教育，勇于克服苦难，合作完成有难度的任务） </a:t>
            </a:r>
          </a:p>
        </p:txBody>
      </p:sp>
    </p:spTree>
    <p:extLst>
      <p:ext uri="{BB962C8B-B14F-4D97-AF65-F5344CB8AC3E}">
        <p14:creationId xmlns:p14="http://schemas.microsoft.com/office/powerpoint/2010/main" val="9285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635896" y="699542"/>
            <a:ext cx="1702394" cy="169954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851920" y="888271"/>
            <a:ext cx="12105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8000" dirty="0">
                <a:solidFill>
                  <a:srgbClr val="F8F8F8"/>
                </a:solidFill>
              </a:rPr>
              <a:t>三</a:t>
            </a:r>
            <a:endParaRPr lang="zh-CN" altLang="en-US" sz="8000" dirty="0">
              <a:solidFill>
                <a:srgbClr val="F8F8F8"/>
              </a:solidFill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/>
        </p:nvCxnSpPr>
        <p:spPr bwMode="auto">
          <a:xfrm>
            <a:off x="1620838" y="2643758"/>
            <a:ext cx="59039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3249355" y="2859782"/>
            <a:ext cx="26468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4800" dirty="0" smtClean="0"/>
              <a:t>来</a:t>
            </a:r>
            <a:r>
              <a:rPr lang="zh-CN" altLang="zh-CN" sz="4800" dirty="0"/>
              <a:t>园安全</a:t>
            </a:r>
          </a:p>
          <a:p>
            <a:pPr algn="ctr" eaLnBrk="1" hangingPunct="1">
              <a:buFontTx/>
              <a:buNone/>
            </a:pP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1"/>
            <a:ext cx="1120440" cy="1080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7" grpId="0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17" y="12347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来园安全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7711"/>
            <a:ext cx="979112" cy="943879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39552" y="987574"/>
            <a:ext cx="8395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200" dirty="0" smtClean="0"/>
              <a:t>1.</a:t>
            </a:r>
            <a:r>
              <a:rPr lang="zh-CN" altLang="zh-CN" sz="2200" dirty="0" smtClean="0"/>
              <a:t>幼儿</a:t>
            </a:r>
            <a:r>
              <a:rPr lang="zh-CN" altLang="zh-CN" sz="2200" dirty="0"/>
              <a:t>穿着适宜</a:t>
            </a:r>
            <a:r>
              <a:rPr lang="zh-CN" altLang="zh-CN" sz="2200" dirty="0" smtClean="0"/>
              <a:t>活动</a:t>
            </a:r>
            <a:r>
              <a:rPr lang="zh-CN" altLang="en-US" sz="2200" dirty="0" smtClean="0"/>
              <a:t>、</a:t>
            </a:r>
            <a:r>
              <a:rPr lang="zh-CN" altLang="zh-CN" sz="2200" dirty="0" smtClean="0"/>
              <a:t>玩耍</a:t>
            </a:r>
            <a:r>
              <a:rPr lang="zh-CN" altLang="zh-CN" sz="2200" dirty="0"/>
              <a:t>。提醒幼儿尽量穿长裤，女孩尽量不穿裙子，来园运动前做好防</a:t>
            </a:r>
            <a:r>
              <a:rPr lang="zh-CN" altLang="zh-CN" sz="2200" dirty="0" smtClean="0"/>
              <a:t>蚊</a:t>
            </a:r>
            <a:r>
              <a:rPr lang="zh-CN" altLang="en-US" sz="2200" dirty="0"/>
              <a:t>措施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0"/>
            <a:endParaRPr lang="en-US" altLang="zh-CN" sz="2200" dirty="0" smtClean="0"/>
          </a:p>
          <a:p>
            <a:pPr lvl="0"/>
            <a:endParaRPr lang="zh-CN" altLang="zh-CN" sz="2200" dirty="0"/>
          </a:p>
          <a:p>
            <a:pPr lvl="0"/>
            <a:r>
              <a:rPr lang="en-US" altLang="zh-CN" sz="2200" dirty="0" smtClean="0"/>
              <a:t>2.</a:t>
            </a:r>
            <a:r>
              <a:rPr lang="zh-CN" altLang="zh-CN" sz="2200" dirty="0" smtClean="0"/>
              <a:t>不</a:t>
            </a:r>
            <a:r>
              <a:rPr lang="zh-CN" altLang="zh-CN" sz="2200" dirty="0"/>
              <a:t>带零食上幼儿园，特别是果冻、泡泡糖、蛋糕等</a:t>
            </a:r>
            <a:r>
              <a:rPr lang="zh-CN" altLang="zh-CN" sz="2200" dirty="0" smtClean="0"/>
              <a:t>。</a:t>
            </a:r>
            <a:endParaRPr lang="en-US" altLang="zh-CN" sz="2200" dirty="0"/>
          </a:p>
          <a:p>
            <a:pPr lvl="0"/>
            <a:endParaRPr lang="en-US" altLang="zh-CN" sz="2200" dirty="0" smtClean="0"/>
          </a:p>
          <a:p>
            <a:pPr lvl="0"/>
            <a:endParaRPr lang="zh-CN" altLang="zh-CN" sz="2200" dirty="0"/>
          </a:p>
          <a:p>
            <a:pPr lvl="0"/>
            <a:r>
              <a:rPr lang="en-US" altLang="zh-CN" sz="2200" dirty="0" smtClean="0"/>
              <a:t>3.</a:t>
            </a:r>
            <a:r>
              <a:rPr lang="zh-CN" altLang="zh-CN" sz="2200" dirty="0" smtClean="0"/>
              <a:t>幼儿</a:t>
            </a:r>
            <a:r>
              <a:rPr lang="zh-CN" altLang="zh-CN" sz="2200" dirty="0"/>
              <a:t>每天不带危险的、有尖角的玩具上幼儿园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lvl="0"/>
            <a:endParaRPr lang="zh-CN" altLang="zh-CN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3478"/>
            <a:ext cx="156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来园安全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343"/>
          <p:cNvSpPr>
            <a:spLocks noChangeArrowheads="1"/>
          </p:cNvSpPr>
          <p:nvPr/>
        </p:nvSpPr>
        <p:spPr bwMode="auto">
          <a:xfrm>
            <a:off x="5818188" y="4057030"/>
            <a:ext cx="2686050" cy="282575"/>
          </a:xfrm>
          <a:prstGeom prst="ellipse">
            <a:avLst/>
          </a:prstGeom>
          <a:gradFill rotWithShape="1">
            <a:gsLst>
              <a:gs pos="0">
                <a:schemeClr val="tx1">
                  <a:alpha val="39998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椭圆 344"/>
          <p:cNvSpPr>
            <a:spLocks noChangeArrowheads="1"/>
          </p:cNvSpPr>
          <p:nvPr/>
        </p:nvSpPr>
        <p:spPr bwMode="auto">
          <a:xfrm>
            <a:off x="668338" y="3998292"/>
            <a:ext cx="2686050" cy="282575"/>
          </a:xfrm>
          <a:prstGeom prst="ellipse">
            <a:avLst/>
          </a:prstGeom>
          <a:gradFill rotWithShape="1">
            <a:gsLst>
              <a:gs pos="0">
                <a:schemeClr val="tx1">
                  <a:alpha val="39998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302"/>
          <p:cNvSpPr txBox="1">
            <a:spLocks noChangeArrowheads="1"/>
          </p:cNvSpPr>
          <p:nvPr/>
        </p:nvSpPr>
        <p:spPr bwMode="auto">
          <a:xfrm>
            <a:off x="3935413" y="2628280"/>
            <a:ext cx="1293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填写大标题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7711"/>
            <a:ext cx="979112" cy="943879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39959" y="1058411"/>
            <a:ext cx="79324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4.</a:t>
            </a:r>
            <a:r>
              <a:rPr lang="zh-CN" altLang="zh-CN" sz="2200" dirty="0"/>
              <a:t>在园服药</a:t>
            </a:r>
            <a:r>
              <a:rPr lang="zh-CN" altLang="zh-CN" sz="2200" dirty="0" smtClean="0"/>
              <a:t>需医嘱</a:t>
            </a:r>
            <a:r>
              <a:rPr lang="zh-CN" altLang="zh-CN" sz="2200" dirty="0"/>
              <a:t>，病历卡需保健老师过目，药物需</a:t>
            </a:r>
            <a:r>
              <a:rPr lang="zh-CN" altLang="zh-CN" sz="2200" dirty="0" smtClean="0"/>
              <a:t>标记名字</a:t>
            </a:r>
            <a:r>
              <a:rPr lang="zh-CN" altLang="zh-CN" sz="2200" dirty="0"/>
              <a:t>交给保健老师；发现</a:t>
            </a:r>
            <a:r>
              <a:rPr lang="zh-CN" altLang="zh-CN" sz="2200" dirty="0" smtClean="0"/>
              <a:t>传染及时</a:t>
            </a:r>
            <a:r>
              <a:rPr lang="zh-CN" altLang="zh-CN" sz="2200" dirty="0"/>
              <a:t>上报并在家隔离休息。</a:t>
            </a:r>
          </a:p>
          <a:p>
            <a:pPr lvl="0"/>
            <a:endParaRPr lang="en-US" altLang="zh-CN" sz="2200" dirty="0" smtClean="0"/>
          </a:p>
          <a:p>
            <a:pPr lvl="0"/>
            <a:endParaRPr lang="en-US" altLang="zh-CN" sz="2200" dirty="0" smtClean="0"/>
          </a:p>
          <a:p>
            <a:pPr lvl="0"/>
            <a:r>
              <a:rPr lang="en-US" altLang="zh-CN" sz="2200" dirty="0"/>
              <a:t>5</a:t>
            </a:r>
            <a:r>
              <a:rPr lang="en-US" altLang="zh-CN" sz="2200" dirty="0" smtClean="0"/>
              <a:t>.</a:t>
            </a:r>
            <a:r>
              <a:rPr lang="zh-CN" altLang="zh-CN" sz="2200" dirty="0" smtClean="0"/>
              <a:t>每天按作息时间接送幼儿，固定接送幼儿的人员，放学时及时离园。</a:t>
            </a:r>
            <a:endParaRPr lang="en-US" altLang="zh-CN" sz="2200" dirty="0"/>
          </a:p>
          <a:p>
            <a:pPr lvl="0"/>
            <a:endParaRPr lang="zh-CN" altLang="zh-CN" sz="2200" dirty="0" smtClean="0"/>
          </a:p>
          <a:p>
            <a:pPr lvl="0"/>
            <a:r>
              <a:rPr lang="en-US" altLang="zh-CN" sz="2200" dirty="0"/>
              <a:t>6</a:t>
            </a:r>
            <a:r>
              <a:rPr lang="en-US" altLang="zh-CN" sz="2200" dirty="0" smtClean="0"/>
              <a:t>.</a:t>
            </a:r>
            <a:r>
              <a:rPr lang="zh-CN" altLang="zh-CN" sz="2200" dirty="0" smtClean="0"/>
              <a:t>传染病的预防</a:t>
            </a:r>
            <a:r>
              <a:rPr lang="zh-CN" altLang="en-US" sz="2200" dirty="0" smtClean="0"/>
              <a:t>。</a:t>
            </a:r>
            <a:r>
              <a:rPr lang="zh-CN" altLang="zh-CN" sz="2200" dirty="0" smtClean="0"/>
              <a:t>（加强生活自理能力的培养；多运动增强体质；每月更换清洗园内被褥。）</a:t>
            </a:r>
            <a:endParaRPr lang="zh-CN" altLang="zh-CN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4" grpId="0" animBg="1" autoUpdateAnimBg="0"/>
      <p:bldP spid="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635896" y="699542"/>
            <a:ext cx="1702394" cy="169954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851920" y="888271"/>
            <a:ext cx="12105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8000" dirty="0">
                <a:solidFill>
                  <a:srgbClr val="F8F8F8"/>
                </a:solidFill>
              </a:rPr>
              <a:t>四</a:t>
            </a:r>
            <a:endParaRPr lang="zh-CN" altLang="en-US" sz="8000" dirty="0">
              <a:solidFill>
                <a:srgbClr val="F8F8F8"/>
              </a:solidFill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/>
        </p:nvCxnSpPr>
        <p:spPr bwMode="auto">
          <a:xfrm>
            <a:off x="1620838" y="2643758"/>
            <a:ext cx="59039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3249355" y="2859782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4800" dirty="0" smtClean="0"/>
              <a:t>家园配合</a:t>
            </a:r>
            <a:endParaRPr lang="zh-CN" altLang="zh-CN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1"/>
            <a:ext cx="1120440" cy="1080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7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240" y="151944"/>
            <a:ext cx="37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家园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96" y="127088"/>
            <a:ext cx="967302" cy="932494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259632" y="1059582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/>
              <a:t>1.</a:t>
            </a:r>
            <a:r>
              <a:rPr lang="zh-CN" altLang="zh-CN" sz="2800" dirty="0" smtClean="0"/>
              <a:t>继续</a:t>
            </a:r>
            <a:r>
              <a:rPr lang="zh-CN" altLang="zh-CN" sz="2800" dirty="0"/>
              <a:t>成立家长志愿者队伍、固定家委会等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 smtClean="0"/>
              <a:t>2.</a:t>
            </a:r>
            <a:r>
              <a:rPr lang="zh-CN" altLang="zh-CN" sz="2800" dirty="0" smtClean="0"/>
              <a:t>幼儿</a:t>
            </a:r>
            <a:r>
              <a:rPr lang="zh-CN" altLang="zh-CN" sz="2800" dirty="0"/>
              <a:t>请假制度，需要在萌宝上登记，备注离园时间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 smtClean="0"/>
              <a:t>3.</a:t>
            </a:r>
            <a:r>
              <a:rPr lang="zh-CN" altLang="zh-CN" sz="2800" dirty="0" smtClean="0"/>
              <a:t>讲</a:t>
            </a:r>
            <a:r>
              <a:rPr lang="zh-CN" altLang="zh-CN" sz="2800" dirty="0"/>
              <a:t>新闻活动，新闻稿的准备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endParaRPr lang="en-US" altLang="zh-CN" sz="2800" dirty="0">
              <a:solidFill>
                <a:srgbClr val="FF0000"/>
              </a:solidFill>
            </a:endParaRPr>
          </a:p>
          <a:p>
            <a:pPr lvl="0"/>
            <a:r>
              <a:rPr lang="en-US" altLang="zh-CN" sz="2800" dirty="0" smtClean="0">
                <a:solidFill>
                  <a:srgbClr val="FF0000"/>
                </a:solidFill>
              </a:rPr>
              <a:t>4.</a:t>
            </a:r>
            <a:r>
              <a:rPr lang="zh-CN" altLang="en-US" sz="2800" dirty="0" smtClean="0">
                <a:solidFill>
                  <a:srgbClr val="FF0000"/>
                </a:solidFill>
              </a:rPr>
              <a:t>搜集游戏材料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lvl="0"/>
            <a:endParaRPr lang="zh-CN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6676206"/>
          </a:xfrm>
          <a:prstGeom prst="rect">
            <a:avLst/>
          </a:prstGeom>
        </p:spPr>
      </p:pic>
      <p:sp>
        <p:nvSpPr>
          <p:cNvPr id="6" name="Text Box 71"/>
          <p:cNvSpPr txBox="1">
            <a:spLocks noChangeArrowheads="1"/>
          </p:cNvSpPr>
          <p:nvPr/>
        </p:nvSpPr>
        <p:spPr bwMode="ltGray">
          <a:xfrm>
            <a:off x="2915816" y="771550"/>
            <a:ext cx="3312368" cy="100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7E4BE"/>
                    </a:gs>
                    <a:gs pos="100000">
                      <a:srgbClr val="2F86B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533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ClrTx/>
              <a:buSzTx/>
            </a:pPr>
            <a:r>
              <a:rPr lang="zh-CN" altLang="en-US" sz="6000" dirty="0" smtClean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谢谢</a:t>
            </a:r>
            <a:r>
              <a:rPr lang="zh-CN" altLang="en-US" sz="600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欣赏</a:t>
            </a:r>
          </a:p>
        </p:txBody>
      </p:sp>
      <p:sp>
        <p:nvSpPr>
          <p:cNvPr id="7" name="TextBox 138"/>
          <p:cNvSpPr txBox="1"/>
          <p:nvPr/>
        </p:nvSpPr>
        <p:spPr>
          <a:xfrm>
            <a:off x="3753301" y="1705335"/>
            <a:ext cx="1680260" cy="253912"/>
          </a:xfrm>
          <a:prstGeom prst="rect">
            <a:avLst/>
          </a:prstGeom>
          <a:noFill/>
        </p:spPr>
        <p:txBody>
          <a:bodyPr wrap="none" lIns="68576" tIns="34288" rIns="68576" bIns="34288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Watching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5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851920" y="888271"/>
            <a:ext cx="13260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8000" dirty="0" smtClean="0">
                <a:solidFill>
                  <a:srgbClr val="F8F8F8"/>
                </a:solidFill>
              </a:rPr>
              <a:t>01</a:t>
            </a:r>
            <a:endParaRPr lang="zh-CN" altLang="en-US" sz="8000" dirty="0">
              <a:solidFill>
                <a:srgbClr val="F8F8F8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1"/>
            <a:ext cx="1120440" cy="1080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888271"/>
            <a:ext cx="648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一、</a:t>
            </a:r>
            <a:r>
              <a:rPr lang="en-US" altLang="zh-CN" sz="2400" dirty="0" smtClean="0">
                <a:latin typeface="+mj-ea"/>
                <a:ea typeface="+mj-ea"/>
              </a:rPr>
              <a:t>  </a:t>
            </a:r>
            <a:r>
              <a:rPr lang="zh-CN" altLang="en-US" sz="2400" dirty="0" smtClean="0">
                <a:latin typeface="+mj-ea"/>
                <a:ea typeface="+mj-ea"/>
              </a:rPr>
              <a:t>班级情况分析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                           </a:t>
            </a:r>
          </a:p>
          <a:p>
            <a:r>
              <a:rPr lang="zh-CN" altLang="zh-CN" sz="2400" dirty="0">
                <a:latin typeface="+mj-ea"/>
                <a:ea typeface="+mj-ea"/>
              </a:rPr>
              <a:t>二</a:t>
            </a:r>
            <a:r>
              <a:rPr lang="zh-CN" altLang="zh-CN" sz="2400" dirty="0">
                <a:latin typeface="+mj-ea"/>
                <a:ea typeface="+mj-ea"/>
              </a:rPr>
              <a:t>、本学期工作重点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三、</a:t>
            </a:r>
            <a:r>
              <a:rPr lang="zh-CN" altLang="zh-CN" sz="2400" dirty="0">
                <a:latin typeface="+mj-ea"/>
                <a:ea typeface="+mj-ea"/>
              </a:rPr>
              <a:t>来</a:t>
            </a:r>
            <a:r>
              <a:rPr lang="zh-CN" altLang="zh-CN" sz="2400" dirty="0">
                <a:latin typeface="+mj-ea"/>
                <a:ea typeface="+mj-ea"/>
              </a:rPr>
              <a:t>园安全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zh-CN" sz="2400" dirty="0">
                <a:latin typeface="+mj-ea"/>
                <a:ea typeface="+mj-ea"/>
              </a:rPr>
              <a:t>四</a:t>
            </a:r>
            <a:r>
              <a:rPr lang="zh-CN" altLang="zh-CN" sz="2400" dirty="0">
                <a:latin typeface="+mj-ea"/>
                <a:ea typeface="+mj-ea"/>
              </a:rPr>
              <a:t>、家园配合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63" y="2693646"/>
            <a:ext cx="2157037" cy="25081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635896" y="699542"/>
            <a:ext cx="1702394" cy="169954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851920" y="888271"/>
            <a:ext cx="12105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8000" dirty="0" smtClean="0">
                <a:solidFill>
                  <a:srgbClr val="F8F8F8"/>
                </a:solidFill>
              </a:rPr>
              <a:t>一</a:t>
            </a:r>
            <a:endParaRPr lang="zh-CN" altLang="en-US" sz="8000" dirty="0">
              <a:solidFill>
                <a:srgbClr val="F8F8F8"/>
              </a:solidFill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/>
        </p:nvCxnSpPr>
        <p:spPr bwMode="auto">
          <a:xfrm>
            <a:off x="1620838" y="2643758"/>
            <a:ext cx="59039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2588819" y="2859782"/>
            <a:ext cx="3877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1"/>
            <a:ext cx="1120440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7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995" y="151944"/>
            <a:ext cx="37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427362" y="2956655"/>
            <a:ext cx="401822" cy="404317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3437021" y="3000331"/>
            <a:ext cx="389342" cy="339426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1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310260" y="1202836"/>
            <a:ext cx="1010519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7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7904" y="863590"/>
            <a:ext cx="6925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优势分析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zh-CN" altLang="zh-CN" sz="2800" dirty="0"/>
          </a:p>
          <a:p>
            <a:pPr lvl="0"/>
            <a:r>
              <a:rPr lang="en-US" altLang="zh-CN" sz="2800" dirty="0" smtClean="0"/>
              <a:t>1.</a:t>
            </a:r>
            <a:r>
              <a:rPr lang="zh-CN" altLang="zh-CN" sz="2800" dirty="0" smtClean="0"/>
              <a:t>常规</a:t>
            </a:r>
            <a:r>
              <a:rPr lang="zh-CN" altLang="zh-CN" sz="2800" dirty="0"/>
              <a:t>基本</a:t>
            </a:r>
            <a:r>
              <a:rPr lang="zh-CN" altLang="zh-CN" sz="2800" dirty="0" smtClean="0"/>
              <a:t>建立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 smtClean="0"/>
              <a:t>2.</a:t>
            </a:r>
            <a:r>
              <a:rPr lang="zh-CN" altLang="zh-CN" sz="2800" dirty="0" smtClean="0"/>
              <a:t>自我</a:t>
            </a:r>
            <a:r>
              <a:rPr lang="zh-CN" altLang="zh-CN" sz="2800" dirty="0"/>
              <a:t>服务意识</a:t>
            </a:r>
            <a:r>
              <a:rPr lang="zh-CN" altLang="zh-CN" sz="2800" dirty="0" smtClean="0"/>
              <a:t>形成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 smtClean="0"/>
              <a:t>3.</a:t>
            </a:r>
            <a:r>
              <a:rPr lang="zh-CN" altLang="zh-CN" sz="2800" dirty="0" smtClean="0"/>
              <a:t>有</a:t>
            </a:r>
            <a:r>
              <a:rPr lang="zh-CN" altLang="zh-CN" sz="2800" dirty="0"/>
              <a:t>一定的规则意识及礼貌交往</a:t>
            </a:r>
            <a:r>
              <a:rPr lang="zh-CN" altLang="zh-CN" sz="2800" dirty="0" smtClean="0"/>
              <a:t>意识</a:t>
            </a:r>
            <a:endParaRPr lang="zh-CN" altLang="zh-CN" sz="2800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51944"/>
            <a:ext cx="1120440" cy="1080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995" y="151944"/>
            <a:ext cx="37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1427362" y="2956655"/>
            <a:ext cx="401822" cy="404317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3437021" y="3000331"/>
            <a:ext cx="389342" cy="339426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1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310260" y="1202836"/>
            <a:ext cx="1010519" cy="330854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7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7904" y="863590"/>
            <a:ext cx="6925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提升</a:t>
            </a:r>
            <a:r>
              <a:rPr lang="zh-CN" altLang="en-US" sz="2800" dirty="0" smtClean="0"/>
              <a:t>之</a:t>
            </a:r>
            <a:r>
              <a:rPr lang="zh-CN" altLang="en-US" sz="2800" dirty="0"/>
              <a:t>处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zh-CN" altLang="zh-CN" sz="2800" dirty="0"/>
          </a:p>
          <a:p>
            <a:pPr lvl="0"/>
            <a:r>
              <a:rPr lang="en-US" altLang="zh-CN" sz="2800" dirty="0" smtClean="0"/>
              <a:t>1.</a:t>
            </a:r>
            <a:r>
              <a:rPr lang="zh-CN" altLang="zh-CN" sz="2800" dirty="0" smtClean="0"/>
              <a:t>倾听</a:t>
            </a:r>
            <a:r>
              <a:rPr lang="zh-CN" altLang="zh-CN" sz="2800" dirty="0"/>
              <a:t>能力有待</a:t>
            </a:r>
            <a:r>
              <a:rPr lang="zh-CN" altLang="zh-CN" sz="2800" dirty="0" smtClean="0"/>
              <a:t>改善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 smtClean="0"/>
              <a:t>2.</a:t>
            </a:r>
            <a:r>
              <a:rPr lang="zh-CN" altLang="zh-CN" sz="2800" dirty="0" smtClean="0"/>
              <a:t>参与</a:t>
            </a:r>
            <a:r>
              <a:rPr lang="zh-CN" altLang="zh-CN" sz="2800" dirty="0"/>
              <a:t>园内活动注意力容易</a:t>
            </a:r>
            <a:r>
              <a:rPr lang="zh-CN" altLang="zh-CN" sz="2800" dirty="0" smtClean="0"/>
              <a:t>分散</a:t>
            </a:r>
            <a:endParaRPr lang="en-US" altLang="zh-CN" sz="2800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dirty="0" smtClean="0"/>
              <a:t>3.</a:t>
            </a:r>
            <a:r>
              <a:rPr lang="zh-CN" altLang="zh-CN" sz="2800" dirty="0" smtClean="0"/>
              <a:t>集体</a:t>
            </a:r>
            <a:r>
              <a:rPr lang="zh-CN" altLang="zh-CN" sz="2800" dirty="0"/>
              <a:t>面前大胆自信表达能力亟待</a:t>
            </a:r>
            <a:r>
              <a:rPr lang="zh-CN" altLang="zh-CN" sz="2800" dirty="0" smtClean="0"/>
              <a:t>改善</a:t>
            </a:r>
            <a:endParaRPr lang="zh-CN" altLang="zh-CN" sz="2800" dirty="0"/>
          </a:p>
          <a:p>
            <a:pPr lvl="0"/>
            <a:endParaRPr lang="zh-CN" altLang="zh-CN" sz="2800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51944"/>
            <a:ext cx="1120440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635896" y="699542"/>
            <a:ext cx="1702394" cy="1699547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851920" y="888271"/>
            <a:ext cx="12105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8000" dirty="0">
                <a:solidFill>
                  <a:srgbClr val="F8F8F8"/>
                </a:solidFill>
              </a:rPr>
              <a:t>二</a:t>
            </a:r>
            <a:endParaRPr lang="zh-CN" altLang="en-US" sz="8000" dirty="0">
              <a:solidFill>
                <a:srgbClr val="F8F8F8"/>
              </a:solidFill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/>
        </p:nvCxnSpPr>
        <p:spPr bwMode="auto">
          <a:xfrm>
            <a:off x="1620838" y="2643758"/>
            <a:ext cx="59039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2240324" y="2859781"/>
            <a:ext cx="4493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4800" dirty="0" smtClean="0"/>
              <a:t>本</a:t>
            </a:r>
            <a:r>
              <a:rPr lang="zh-CN" altLang="zh-CN" sz="4800" dirty="0"/>
              <a:t>学期工作重点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481"/>
            <a:ext cx="1120440" cy="1080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7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1943"/>
            <a:ext cx="379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bg1"/>
                </a:solidFill>
              </a:rPr>
              <a:t>1.</a:t>
            </a:r>
            <a:r>
              <a:rPr lang="zh-CN" altLang="zh-CN" sz="2000" dirty="0" smtClean="0">
                <a:solidFill>
                  <a:schemeClr val="bg1"/>
                </a:solidFill>
              </a:rPr>
              <a:t>大班五</a:t>
            </a:r>
            <a:r>
              <a:rPr lang="zh-CN" altLang="zh-CN" sz="2000" dirty="0">
                <a:solidFill>
                  <a:schemeClr val="bg1"/>
                </a:solidFill>
              </a:rPr>
              <a:t>大领域重点目标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7711"/>
            <a:ext cx="979112" cy="94387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5536" y="843558"/>
            <a:ext cx="8305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/>
              <a:t>●</a:t>
            </a:r>
            <a:r>
              <a:rPr lang="zh-CN" altLang="zh-CN" sz="2000" b="1" dirty="0" smtClean="0"/>
              <a:t>健康</a:t>
            </a:r>
            <a:r>
              <a:rPr lang="zh-CN" altLang="zh-CN" sz="2000" dirty="0" smtClean="0"/>
              <a:t>：</a:t>
            </a:r>
            <a:r>
              <a:rPr lang="zh-CN" altLang="zh-CN" sz="2000" dirty="0" smtClean="0">
                <a:latin typeface="宋体" panose="02010600030101010101" pitchFamily="2" charset="-122"/>
              </a:rPr>
              <a:t>尝试连续跳绳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  <a:r>
              <a:rPr lang="zh-CN" altLang="zh-CN" sz="2000" dirty="0" smtClean="0">
                <a:latin typeface="宋体" panose="02010600030101010101" pitchFamily="2" charset="-122"/>
              </a:rPr>
              <a:t>熟练</a:t>
            </a:r>
            <a:r>
              <a:rPr lang="zh-CN" altLang="zh-CN" sz="2000" dirty="0">
                <a:latin typeface="宋体" panose="02010600030101010101" pitchFamily="2" charset="-122"/>
              </a:rPr>
              <a:t>使用</a:t>
            </a:r>
            <a:r>
              <a:rPr lang="zh-CN" altLang="zh-CN" sz="2000" dirty="0" smtClean="0">
                <a:latin typeface="宋体" panose="02010600030101010101" pitchFamily="2" charset="-122"/>
              </a:rPr>
              <a:t>筷子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  <a:r>
              <a:rPr lang="zh-CN" altLang="zh-CN" sz="2000" dirty="0" smtClean="0">
                <a:latin typeface="宋体" panose="02010600030101010101" pitchFamily="2" charset="-122"/>
              </a:rPr>
              <a:t>学会系</a:t>
            </a:r>
            <a:r>
              <a:rPr lang="zh-CN" altLang="zh-CN" sz="2000" dirty="0">
                <a:latin typeface="宋体" panose="02010600030101010101" pitchFamily="2" charset="-122"/>
              </a:rPr>
              <a:t>鞋带等</a:t>
            </a:r>
            <a:r>
              <a:rPr lang="zh-CN" altLang="zh-CN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4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/>
              <a:t>●</a:t>
            </a:r>
            <a:r>
              <a:rPr lang="zh-CN" altLang="zh-CN" sz="2000" b="1" dirty="0" smtClean="0">
                <a:latin typeface="宋体" panose="02010600030101010101" pitchFamily="2" charset="-122"/>
              </a:rPr>
              <a:t>语言</a:t>
            </a:r>
            <a:r>
              <a:rPr lang="zh-CN" altLang="zh-CN" sz="2000" b="1" dirty="0">
                <a:latin typeface="宋体" panose="02010600030101010101" pitchFamily="2" charset="-122"/>
              </a:rPr>
              <a:t>：</a:t>
            </a:r>
            <a:r>
              <a:rPr lang="zh-CN" altLang="zh-CN" sz="2000" dirty="0" smtClean="0">
                <a:latin typeface="宋体" panose="02010600030101010101" pitchFamily="2" charset="-122"/>
              </a:rPr>
              <a:t>大胆</a:t>
            </a:r>
            <a:r>
              <a:rPr lang="zh-CN" altLang="en-US" sz="2000" dirty="0" smtClean="0">
                <a:latin typeface="宋体" panose="02010600030101010101" pitchFamily="2" charset="-122"/>
              </a:rPr>
              <a:t>并完整</a:t>
            </a:r>
            <a:r>
              <a:rPr lang="zh-CN" altLang="zh-CN" sz="2000" dirty="0" smtClean="0">
                <a:latin typeface="宋体" panose="02010600030101010101" pitchFamily="2" charset="-122"/>
              </a:rPr>
              <a:t>表达；</a:t>
            </a:r>
            <a:r>
              <a:rPr lang="zh-CN" altLang="zh-CN" sz="2000" dirty="0">
                <a:latin typeface="宋体" panose="02010600030101010101" pitchFamily="2" charset="-122"/>
              </a:rPr>
              <a:t>仔细</a:t>
            </a:r>
            <a:r>
              <a:rPr lang="zh-CN" altLang="zh-CN" sz="2000" dirty="0" smtClean="0">
                <a:latin typeface="宋体" panose="02010600030101010101" pitchFamily="2" charset="-122"/>
              </a:rPr>
              <a:t>倾听；识</a:t>
            </a:r>
            <a:r>
              <a:rPr lang="zh-CN" altLang="zh-CN" sz="2000" dirty="0">
                <a:latin typeface="宋体" panose="02010600030101010101" pitchFamily="2" charset="-122"/>
              </a:rPr>
              <a:t>简单的字；使用</a:t>
            </a:r>
            <a:r>
              <a:rPr lang="zh-CN" altLang="zh-CN" sz="2000" dirty="0" smtClean="0">
                <a:latin typeface="宋体" panose="02010600030101010101" pitchFamily="2" charset="-122"/>
              </a:rPr>
              <a:t>量词</a:t>
            </a:r>
            <a:r>
              <a:rPr lang="zh-CN" altLang="en-US" sz="2000" dirty="0" smtClean="0">
                <a:latin typeface="宋体" panose="02010600030101010101" pitchFamily="2" charset="-122"/>
              </a:rPr>
              <a:t>、</a:t>
            </a:r>
            <a:r>
              <a:rPr lang="zh-CN" altLang="zh-CN" sz="2000" dirty="0" smtClean="0">
                <a:latin typeface="宋体" panose="02010600030101010101" pitchFamily="2" charset="-122"/>
              </a:rPr>
              <a:t>组</a:t>
            </a:r>
            <a:r>
              <a:rPr lang="zh-CN" altLang="zh-CN" sz="2000" dirty="0">
                <a:latin typeface="宋体" panose="02010600030101010101" pitchFamily="2" charset="-122"/>
              </a:rPr>
              <a:t>词，连词成</a:t>
            </a:r>
            <a:r>
              <a:rPr lang="zh-CN" altLang="zh-CN" sz="2000" dirty="0" smtClean="0">
                <a:latin typeface="宋体" panose="02010600030101010101" pitchFamily="2" charset="-122"/>
              </a:rPr>
              <a:t>句等。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4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/>
              <a:t>●</a:t>
            </a:r>
            <a:r>
              <a:rPr lang="zh-CN" altLang="zh-CN" sz="2000" b="1" dirty="0" smtClean="0">
                <a:latin typeface="宋体" panose="02010600030101010101" pitchFamily="2" charset="-122"/>
              </a:rPr>
              <a:t>科学</a:t>
            </a:r>
            <a:r>
              <a:rPr lang="zh-CN" altLang="zh-CN" sz="2000" b="1" dirty="0">
                <a:latin typeface="宋体" panose="02010600030101010101" pitchFamily="2" charset="-122"/>
              </a:rPr>
              <a:t>：</a:t>
            </a:r>
            <a:r>
              <a:rPr lang="zh-CN" altLang="zh-CN" sz="2000" dirty="0">
                <a:latin typeface="宋体" panose="02010600030101010101" pitchFamily="2" charset="-122"/>
              </a:rPr>
              <a:t>认识图形、区分左右、</a:t>
            </a:r>
            <a:r>
              <a:rPr lang="zh-CN" altLang="zh-CN" sz="2000" dirty="0" smtClean="0">
                <a:latin typeface="宋体" panose="02010600030101010101" pitchFamily="2" charset="-122"/>
              </a:rPr>
              <a:t>时钟；</a:t>
            </a:r>
            <a:r>
              <a:rPr lang="zh-CN" altLang="zh-CN" sz="2000" dirty="0">
                <a:latin typeface="宋体" panose="02010600030101010101" pitchFamily="2" charset="-122"/>
              </a:rPr>
              <a:t>数的组成与分解，</a:t>
            </a:r>
            <a:r>
              <a:rPr lang="en-US" altLang="zh-CN" sz="2000" dirty="0">
                <a:latin typeface="宋体" panose="02010600030101010101" pitchFamily="2" charset="-122"/>
              </a:rPr>
              <a:t>10</a:t>
            </a:r>
            <a:r>
              <a:rPr lang="zh-CN" altLang="zh-CN" sz="2000" dirty="0">
                <a:latin typeface="宋体" panose="02010600030101010101" pitchFamily="2" charset="-122"/>
              </a:rPr>
              <a:t>以内的加减运算等</a:t>
            </a:r>
            <a:r>
              <a:rPr lang="zh-CN" altLang="zh-CN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4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/>
              <a:t>●</a:t>
            </a:r>
            <a:r>
              <a:rPr lang="zh-CN" altLang="zh-CN" sz="2000" b="1" dirty="0" smtClean="0">
                <a:latin typeface="宋体" panose="02010600030101010101" pitchFamily="2" charset="-122"/>
              </a:rPr>
              <a:t>艺术</a:t>
            </a:r>
            <a:r>
              <a:rPr lang="zh-CN" altLang="zh-CN" sz="2000" b="1" dirty="0">
                <a:latin typeface="宋体" panose="02010600030101010101" pitchFamily="2" charset="-122"/>
              </a:rPr>
              <a:t>：</a:t>
            </a:r>
            <a:r>
              <a:rPr lang="zh-CN" altLang="zh-CN" sz="2000" dirty="0">
                <a:latin typeface="宋体" panose="02010600030101010101" pitchFamily="2" charset="-122"/>
              </a:rPr>
              <a:t>能用律动或</a:t>
            </a:r>
            <a:r>
              <a:rPr lang="zh-CN" altLang="zh-CN" sz="2000" dirty="0" smtClean="0">
                <a:latin typeface="宋体" panose="02010600030101010101" pitchFamily="2" charset="-122"/>
              </a:rPr>
              <a:t>简单舞蹈</a:t>
            </a:r>
            <a:r>
              <a:rPr lang="zh-CN" altLang="zh-CN" sz="2000" dirty="0">
                <a:latin typeface="宋体" panose="02010600030101010101" pitchFamily="2" charset="-122"/>
              </a:rPr>
              <a:t>动作表现自己、能观察物品的细节并加以描绘</a:t>
            </a:r>
            <a:r>
              <a:rPr lang="zh-CN" altLang="zh-CN" sz="2000" dirty="0" smtClean="0">
                <a:latin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0"/>
            <a:endParaRPr lang="zh-CN" altLang="zh-CN" sz="2000" dirty="0">
              <a:latin typeface="宋体" panose="02010600030101010101" pitchFamily="2" charset="-122"/>
            </a:endParaRPr>
          </a:p>
          <a:p>
            <a:pPr lvl="0"/>
            <a:r>
              <a:rPr lang="zh-CN" altLang="en-US" sz="2000" b="1" dirty="0"/>
              <a:t>●</a:t>
            </a:r>
            <a:r>
              <a:rPr lang="zh-CN" altLang="zh-CN" sz="2000" b="1" dirty="0" smtClean="0">
                <a:latin typeface="宋体" panose="02010600030101010101" pitchFamily="2" charset="-122"/>
              </a:rPr>
              <a:t>社会</a:t>
            </a:r>
            <a:r>
              <a:rPr lang="zh-CN" altLang="zh-CN" sz="2000" b="1" dirty="0">
                <a:latin typeface="宋体" panose="02010600030101010101" pitchFamily="2" charset="-122"/>
              </a:rPr>
              <a:t>：</a:t>
            </a:r>
            <a:r>
              <a:rPr lang="zh-CN" altLang="zh-CN" sz="2000" dirty="0">
                <a:latin typeface="宋体" panose="02010600030101010101" pitchFamily="2" charset="-122"/>
              </a:rPr>
              <a:t>协商问题的能力，主动承担任务的能力</a:t>
            </a:r>
            <a:r>
              <a:rPr lang="zh-CN" altLang="zh-CN" sz="2000" dirty="0" smtClean="0">
                <a:latin typeface="宋体" panose="02010600030101010101" pitchFamily="2" charset="-122"/>
              </a:rPr>
              <a:t>。</a:t>
            </a:r>
            <a:endParaRPr lang="en-US" altLang="zh-CN" sz="4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zh-CN" sz="2400" dirty="0" smtClean="0">
                <a:solidFill>
                  <a:schemeClr val="bg1"/>
                </a:solidFill>
              </a:rPr>
              <a:t>幼儿园</a:t>
            </a:r>
            <a:r>
              <a:rPr lang="zh-CN" altLang="zh-CN" sz="2400" dirty="0">
                <a:solidFill>
                  <a:schemeClr val="bg1"/>
                </a:solidFill>
              </a:rPr>
              <a:t>主题活动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3159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/>
              <a:t>9</a:t>
            </a:r>
            <a:r>
              <a:rPr lang="zh-CN" altLang="zh-CN" sz="2400" b="1" dirty="0"/>
              <a:t>月</a:t>
            </a:r>
            <a:r>
              <a:rPr lang="zh-CN" altLang="zh-CN" sz="2400" dirty="0"/>
              <a:t>：升班仪式，今天我当家，新闻播报员，中秋系列活动，重阳敬老</a:t>
            </a:r>
            <a:r>
              <a:rPr lang="zh-CN" altLang="zh-CN" sz="2400" dirty="0" smtClean="0"/>
              <a:t>活动</a:t>
            </a:r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b="1" dirty="0"/>
              <a:t>10</a:t>
            </a:r>
            <a:r>
              <a:rPr lang="zh-CN" altLang="zh-CN" sz="2400" b="1" dirty="0"/>
              <a:t>月</a:t>
            </a:r>
            <a:r>
              <a:rPr lang="zh-CN" altLang="zh-CN" sz="2400" dirty="0"/>
              <a:t>：国庆</a:t>
            </a:r>
            <a:r>
              <a:rPr lang="zh-CN" altLang="zh-CN" sz="2400" dirty="0" smtClean="0"/>
              <a:t>活动事大王</a:t>
            </a:r>
            <a:r>
              <a:rPr lang="zh-CN" altLang="zh-CN" sz="2400" dirty="0"/>
              <a:t>，故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看图讲述），图书漂流、好书</a:t>
            </a:r>
            <a:r>
              <a:rPr lang="zh-CN" altLang="zh-CN" sz="2400" dirty="0" smtClean="0"/>
              <a:t>推荐</a:t>
            </a:r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b="1" dirty="0"/>
              <a:t>11</a:t>
            </a:r>
            <a:r>
              <a:rPr lang="zh-CN" altLang="zh-CN" sz="2400" b="1" dirty="0"/>
              <a:t>月</a:t>
            </a:r>
            <a:r>
              <a:rPr lang="zh-CN" altLang="zh-CN" sz="2400" dirty="0"/>
              <a:t>：感恩节活动，你我秀一秀，</a:t>
            </a:r>
            <a:r>
              <a:rPr lang="zh-CN" altLang="zh-CN" sz="2400" dirty="0" smtClean="0"/>
              <a:t>秋游</a:t>
            </a:r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b="1" dirty="0"/>
              <a:t>12</a:t>
            </a:r>
            <a:r>
              <a:rPr lang="zh-CN" altLang="zh-CN" sz="2400" b="1" dirty="0"/>
              <a:t>月</a:t>
            </a:r>
            <a:r>
              <a:rPr lang="zh-CN" altLang="zh-CN" sz="2400" dirty="0"/>
              <a:t>：跳神达人，冬季运动周，迎新年系列活动</a:t>
            </a:r>
          </a:p>
        </p:txBody>
      </p:sp>
    </p:spTree>
    <p:extLst>
      <p:ext uri="{BB962C8B-B14F-4D97-AF65-F5344CB8AC3E}">
        <p14:creationId xmlns:p14="http://schemas.microsoft.com/office/powerpoint/2010/main" val="15041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3" y="123478"/>
            <a:ext cx="283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zh-CN" sz="2400" dirty="0" smtClean="0">
                <a:solidFill>
                  <a:schemeClr val="bg1"/>
                </a:solidFill>
              </a:rPr>
              <a:t>幼儿园</a:t>
            </a:r>
            <a:r>
              <a:rPr lang="zh-CN" altLang="zh-CN" sz="2400" dirty="0">
                <a:solidFill>
                  <a:schemeClr val="bg1"/>
                </a:solidFill>
              </a:rPr>
              <a:t>学习活动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988516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/>
              <a:t>9</a:t>
            </a:r>
            <a:r>
              <a:rPr lang="zh-CN" altLang="zh-CN" sz="2400" b="1" dirty="0"/>
              <a:t>月</a:t>
            </a:r>
            <a:r>
              <a:rPr lang="zh-CN" altLang="zh-CN" sz="2400" dirty="0"/>
              <a:t>：</a:t>
            </a:r>
            <a:r>
              <a:rPr lang="zh-CN" altLang="zh-CN" sz="2400" b="1" dirty="0"/>
              <a:t>我们的城市</a:t>
            </a:r>
          </a:p>
          <a:p>
            <a:r>
              <a:rPr lang="en-US" altLang="zh-CN" sz="2400" dirty="0" smtClean="0"/>
              <a:t>         </a:t>
            </a:r>
            <a:r>
              <a:rPr lang="zh-CN" altLang="zh-CN" sz="2000" dirty="0" smtClean="0"/>
              <a:t>老</a:t>
            </a:r>
            <a:r>
              <a:rPr lang="zh-CN" altLang="zh-CN" sz="2000" dirty="0"/>
              <a:t>房子新</a:t>
            </a:r>
            <a:r>
              <a:rPr lang="zh-CN" altLang="zh-CN" sz="2000" dirty="0" smtClean="0"/>
              <a:t>建筑</a:t>
            </a:r>
            <a:r>
              <a:rPr lang="zh-CN" altLang="en-US" sz="2000" dirty="0"/>
              <a:t>；</a:t>
            </a:r>
            <a:r>
              <a:rPr lang="zh-CN" altLang="zh-CN" sz="2000" dirty="0" smtClean="0"/>
              <a:t>逛街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路边</a:t>
            </a:r>
            <a:r>
              <a:rPr lang="zh-CN" altLang="zh-CN" sz="2000" dirty="0"/>
              <a:t>新</a:t>
            </a:r>
            <a:r>
              <a:rPr lang="zh-CN" altLang="zh-CN" sz="2000" dirty="0" smtClean="0"/>
              <a:t>事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畅通的路</a:t>
            </a:r>
            <a:r>
              <a:rPr lang="zh-CN" altLang="en-US" sz="2000" dirty="0"/>
              <a:t>；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新式的</a:t>
            </a:r>
            <a:r>
              <a:rPr lang="zh-CN" altLang="zh-CN" sz="2000" dirty="0" smtClean="0"/>
              <a:t>车</a:t>
            </a:r>
            <a:endParaRPr lang="en-US" altLang="zh-CN" sz="2000" dirty="0" smtClean="0"/>
          </a:p>
          <a:p>
            <a:endParaRPr lang="zh-CN" altLang="zh-CN" sz="2400" dirty="0"/>
          </a:p>
          <a:p>
            <a:pPr lvl="0"/>
            <a:r>
              <a:rPr lang="en-US" altLang="zh-CN" sz="2400" b="1" dirty="0"/>
              <a:t>10</a:t>
            </a:r>
            <a:r>
              <a:rPr lang="zh-CN" altLang="zh-CN" sz="2400" b="1" dirty="0"/>
              <a:t>月、</a:t>
            </a:r>
            <a:r>
              <a:rPr lang="en-US" altLang="zh-CN" sz="2400" b="1" dirty="0"/>
              <a:t>11</a:t>
            </a:r>
            <a:r>
              <a:rPr lang="zh-CN" altLang="zh-CN" sz="2400" b="1" dirty="0"/>
              <a:t>月：我是中国人</a:t>
            </a:r>
          </a:p>
          <a:p>
            <a:r>
              <a:rPr lang="en-US" altLang="zh-CN" sz="2000" dirty="0" smtClean="0"/>
              <a:t>          </a:t>
            </a:r>
            <a:r>
              <a:rPr lang="zh-CN" altLang="zh-CN" sz="2000" dirty="0" smtClean="0"/>
              <a:t>首都北京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欢腾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国庆节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旅行去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多彩</a:t>
            </a:r>
            <a:r>
              <a:rPr lang="zh-CN" altLang="zh-CN" sz="2000" dirty="0"/>
              <a:t>的民间</a:t>
            </a:r>
            <a:r>
              <a:rPr lang="zh-CN" altLang="zh-CN" sz="2000" dirty="0" smtClean="0"/>
              <a:t>活动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了不起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中国人</a:t>
            </a:r>
            <a:endParaRPr lang="en-US" altLang="zh-CN" sz="2000" dirty="0" smtClean="0"/>
          </a:p>
          <a:p>
            <a:endParaRPr lang="zh-CN" altLang="zh-CN" sz="2400" dirty="0"/>
          </a:p>
          <a:p>
            <a:pPr lvl="0"/>
            <a:r>
              <a:rPr lang="en-US" altLang="zh-CN" sz="2400" b="1" dirty="0"/>
              <a:t>12</a:t>
            </a:r>
            <a:r>
              <a:rPr lang="zh-CN" altLang="zh-CN" sz="2400" b="1" dirty="0"/>
              <a:t>月、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月：我自己</a:t>
            </a:r>
          </a:p>
          <a:p>
            <a:r>
              <a:rPr lang="en-US" altLang="zh-CN" sz="2400" dirty="0" smtClean="0"/>
              <a:t>         </a:t>
            </a:r>
            <a:r>
              <a:rPr lang="zh-CN" altLang="zh-CN" sz="2000" dirty="0" smtClean="0"/>
              <a:t>身体</a:t>
            </a:r>
            <a:r>
              <a:rPr lang="zh-CN" altLang="zh-CN" sz="2000" dirty="0"/>
              <a:t>真有用 和影子捉迷藏 我和别人不一样 </a:t>
            </a:r>
          </a:p>
        </p:txBody>
      </p:sp>
    </p:spTree>
    <p:extLst>
      <p:ext uri="{BB962C8B-B14F-4D97-AF65-F5344CB8AC3E}">
        <p14:creationId xmlns:p14="http://schemas.microsoft.com/office/powerpoint/2010/main" val="28618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 1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6633"/>
      </a:accent1>
      <a:accent2>
        <a:srgbClr val="CC9966"/>
      </a:accent2>
      <a:accent3>
        <a:srgbClr val="C48AC4"/>
      </a:accent3>
      <a:accent4>
        <a:srgbClr val="FFC000"/>
      </a:accent4>
      <a:accent5>
        <a:srgbClr val="CC99CC"/>
      </a:accent5>
      <a:accent6>
        <a:srgbClr val="A51433"/>
      </a:accent6>
      <a:hlink>
        <a:srgbClr val="0070C0"/>
      </a:hlink>
      <a:folHlink>
        <a:srgbClr val="80008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658</Words>
  <Application>Microsoft Office PowerPoint</Application>
  <PresentationFormat>全屏显示(16:9)</PresentationFormat>
  <Paragraphs>102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黑体</vt:lpstr>
      <vt:lpstr>方正正大黑简体</vt:lpstr>
      <vt:lpstr>微软雅黑</vt:lpstr>
      <vt:lpstr>仿宋_GB2312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1217</dc:title>
  <dc:creator>Administrator</dc:creator>
  <cp:lastModifiedBy>胡辰</cp:lastModifiedBy>
  <cp:revision>420</cp:revision>
  <cp:lastPrinted>2017-09-14T04:15:00Z</cp:lastPrinted>
  <dcterms:created xsi:type="dcterms:W3CDTF">2013-01-25T01:44:00Z</dcterms:created>
  <dcterms:modified xsi:type="dcterms:W3CDTF">2018-09-16T13:47:30Z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