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9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3" autoAdjust="0"/>
    <p:restoredTop sz="94660"/>
  </p:normalViewPr>
  <p:slideViewPr>
    <p:cSldViewPr snapToGrid="0">
      <p:cViewPr>
        <p:scale>
          <a:sx n="58" d="100"/>
          <a:sy n="58" d="100"/>
        </p:scale>
        <p:origin x="1886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0B34D4-460C-4581-9A4E-B536AAD95D4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419"/>
        </a:p>
      </dgm:t>
    </dgm:pt>
    <dgm:pt modelId="{A94C9FB6-8B81-4CAB-8211-5A07CCDD65BA}">
      <dgm:prSet phldrT="[Texto]" custT="1"/>
      <dgm:spPr/>
      <dgm:t>
        <a:bodyPr/>
        <a:lstStyle/>
        <a:p>
          <a:r>
            <a:rPr lang="en-US" sz="1000" noProof="0" dirty="0"/>
            <a:t>Smart processing</a:t>
          </a:r>
        </a:p>
      </dgm:t>
    </dgm:pt>
    <dgm:pt modelId="{90FECFE2-CEA3-430A-BB84-70418D7831D8}" type="parTrans" cxnId="{EF8E753F-29B4-4A3D-9E38-03B76A471A49}">
      <dgm:prSet/>
      <dgm:spPr/>
      <dgm:t>
        <a:bodyPr/>
        <a:lstStyle/>
        <a:p>
          <a:endParaRPr lang="en-US" sz="3200" noProof="0" dirty="0"/>
        </a:p>
      </dgm:t>
    </dgm:pt>
    <dgm:pt modelId="{6F33D350-79B4-43BB-9F75-F34C8901EBBC}" type="sibTrans" cxnId="{EF8E753F-29B4-4A3D-9E38-03B76A471A49}">
      <dgm:prSet/>
      <dgm:spPr/>
      <dgm:t>
        <a:bodyPr/>
        <a:lstStyle/>
        <a:p>
          <a:endParaRPr lang="en-US" sz="3200" noProof="0" dirty="0"/>
        </a:p>
      </dgm:t>
    </dgm:pt>
    <dgm:pt modelId="{52B86CA7-1964-459F-956D-66521FBED3C4}">
      <dgm:prSet phldrT="[Texto]" custT="1"/>
      <dgm:spPr/>
      <dgm:t>
        <a:bodyPr/>
        <a:lstStyle/>
        <a:p>
          <a:r>
            <a:rPr lang="en-US" sz="1000" noProof="0" dirty="0"/>
            <a:t>Read sensor messages</a:t>
          </a:r>
        </a:p>
      </dgm:t>
    </dgm:pt>
    <dgm:pt modelId="{57B80E01-A703-42E9-ABFE-40C73F05D49D}" type="parTrans" cxnId="{B0B2084F-1556-4E3E-8954-11DA5608A6E4}">
      <dgm:prSet/>
      <dgm:spPr/>
      <dgm:t>
        <a:bodyPr/>
        <a:lstStyle/>
        <a:p>
          <a:endParaRPr lang="en-US" sz="3200" noProof="0" dirty="0"/>
        </a:p>
      </dgm:t>
    </dgm:pt>
    <dgm:pt modelId="{CC62AB83-38B6-4551-9938-79116FB52940}" type="sibTrans" cxnId="{B0B2084F-1556-4E3E-8954-11DA5608A6E4}">
      <dgm:prSet/>
      <dgm:spPr/>
      <dgm:t>
        <a:bodyPr/>
        <a:lstStyle/>
        <a:p>
          <a:endParaRPr lang="en-US" sz="3200" noProof="0" dirty="0"/>
        </a:p>
      </dgm:t>
    </dgm:pt>
    <dgm:pt modelId="{70E0E176-C533-4424-A796-7E1ECF55F187}">
      <dgm:prSet phldrT="[Texto]" custT="1"/>
      <dgm:spPr/>
      <dgm:t>
        <a:bodyPr/>
        <a:lstStyle/>
        <a:p>
          <a:r>
            <a:rPr lang="en-US" sz="1000" noProof="0" dirty="0"/>
            <a:t>Interpret speed message</a:t>
          </a:r>
        </a:p>
      </dgm:t>
    </dgm:pt>
    <dgm:pt modelId="{E1E1D99B-04E3-4007-AE60-92BA4E114A21}" type="parTrans" cxnId="{43C7225F-54A3-436B-9C07-A2FF72765C9F}">
      <dgm:prSet/>
      <dgm:spPr/>
      <dgm:t>
        <a:bodyPr/>
        <a:lstStyle/>
        <a:p>
          <a:endParaRPr lang="en-US" sz="3200" noProof="0" dirty="0"/>
        </a:p>
      </dgm:t>
    </dgm:pt>
    <dgm:pt modelId="{9930E495-CBC5-4C9C-8B17-923AC91DEA75}" type="sibTrans" cxnId="{43C7225F-54A3-436B-9C07-A2FF72765C9F}">
      <dgm:prSet/>
      <dgm:spPr/>
      <dgm:t>
        <a:bodyPr/>
        <a:lstStyle/>
        <a:p>
          <a:endParaRPr lang="en-US" sz="3200" noProof="0" dirty="0"/>
        </a:p>
      </dgm:t>
    </dgm:pt>
    <dgm:pt modelId="{6F0CEB3C-0448-415D-B5A6-C723524AD4D4}">
      <dgm:prSet phldrT="[Texto]" custT="1"/>
      <dgm:spPr/>
      <dgm:t>
        <a:bodyPr/>
        <a:lstStyle/>
        <a:p>
          <a:r>
            <a:rPr lang="en-US" sz="1000" noProof="0" dirty="0"/>
            <a:t>Send actuator messages</a:t>
          </a:r>
        </a:p>
      </dgm:t>
    </dgm:pt>
    <dgm:pt modelId="{D2EE6B9D-F49C-4F78-AE5A-1E4F90270C22}" type="parTrans" cxnId="{BC75A66D-7ABD-4EDD-BB41-6E126454ADF2}">
      <dgm:prSet/>
      <dgm:spPr/>
      <dgm:t>
        <a:bodyPr/>
        <a:lstStyle/>
        <a:p>
          <a:endParaRPr lang="en-US" sz="3200" noProof="0" dirty="0"/>
        </a:p>
      </dgm:t>
    </dgm:pt>
    <dgm:pt modelId="{6F1CE8C4-40F0-4842-B757-7639CB011A8E}" type="sibTrans" cxnId="{BC75A66D-7ABD-4EDD-BB41-6E126454ADF2}">
      <dgm:prSet/>
      <dgm:spPr/>
      <dgm:t>
        <a:bodyPr/>
        <a:lstStyle/>
        <a:p>
          <a:endParaRPr lang="en-US" sz="3200" noProof="0" dirty="0"/>
        </a:p>
      </dgm:t>
    </dgm:pt>
    <dgm:pt modelId="{77B8BBD4-9B4F-42FB-957F-240C5F238004}">
      <dgm:prSet phldrT="[Texto]" custT="1"/>
      <dgm:spPr/>
      <dgm:t>
        <a:bodyPr/>
        <a:lstStyle/>
        <a:p>
          <a:r>
            <a:rPr lang="en-US" sz="1000" noProof="0" dirty="0"/>
            <a:t>Send position</a:t>
          </a:r>
        </a:p>
      </dgm:t>
    </dgm:pt>
    <dgm:pt modelId="{008DE150-3D7D-4A2D-AC31-DE5F3BA3792C}" type="parTrans" cxnId="{F044FE87-CEF8-487E-92BF-9358D8FA365D}">
      <dgm:prSet/>
      <dgm:spPr/>
      <dgm:t>
        <a:bodyPr/>
        <a:lstStyle/>
        <a:p>
          <a:endParaRPr lang="en-US" sz="3200" noProof="0" dirty="0"/>
        </a:p>
      </dgm:t>
    </dgm:pt>
    <dgm:pt modelId="{69207D99-7AA5-4FC5-BE02-148CAD59B45E}" type="sibTrans" cxnId="{F044FE87-CEF8-487E-92BF-9358D8FA365D}">
      <dgm:prSet/>
      <dgm:spPr/>
      <dgm:t>
        <a:bodyPr/>
        <a:lstStyle/>
        <a:p>
          <a:endParaRPr lang="en-US" sz="3200" noProof="0" dirty="0"/>
        </a:p>
      </dgm:t>
    </dgm:pt>
    <dgm:pt modelId="{DCF6428E-F04D-4057-A663-60134DC02E25}">
      <dgm:prSet phldrT="[Texto]" custT="1"/>
      <dgm:spPr/>
      <dgm:t>
        <a:bodyPr/>
        <a:lstStyle/>
        <a:p>
          <a:r>
            <a:rPr lang="en-US" sz="1000" noProof="0" dirty="0"/>
            <a:t>Send orientation</a:t>
          </a:r>
        </a:p>
      </dgm:t>
    </dgm:pt>
    <dgm:pt modelId="{299D8E51-CE6A-4A94-8E70-A628CA59E12D}" type="parTrans" cxnId="{D429F82C-6302-4ABC-9338-25317A5CE75C}">
      <dgm:prSet/>
      <dgm:spPr/>
      <dgm:t>
        <a:bodyPr/>
        <a:lstStyle/>
        <a:p>
          <a:endParaRPr lang="en-US" sz="3200" noProof="0" dirty="0"/>
        </a:p>
      </dgm:t>
    </dgm:pt>
    <dgm:pt modelId="{AB253DCD-67B3-49F9-B9AF-3650D4C778A6}" type="sibTrans" cxnId="{D429F82C-6302-4ABC-9338-25317A5CE75C}">
      <dgm:prSet/>
      <dgm:spPr/>
      <dgm:t>
        <a:bodyPr/>
        <a:lstStyle/>
        <a:p>
          <a:endParaRPr lang="en-US" sz="3200" noProof="0" dirty="0"/>
        </a:p>
      </dgm:t>
    </dgm:pt>
    <dgm:pt modelId="{102161CB-0B23-4B40-9355-9C6C9664D8CC}">
      <dgm:prSet phldrT="[Texto]" custT="1"/>
      <dgm:spPr/>
      <dgm:t>
        <a:bodyPr/>
        <a:lstStyle/>
        <a:p>
          <a:r>
            <a:rPr lang="en-US" sz="1000" noProof="0" dirty="0"/>
            <a:t>Codify information in specific PGN</a:t>
          </a:r>
        </a:p>
      </dgm:t>
    </dgm:pt>
    <dgm:pt modelId="{DC2B1B5B-4A7C-4349-B708-C40B9CD856A3}" type="parTrans" cxnId="{1E5A3235-34AE-4FC7-99DE-240435494609}">
      <dgm:prSet/>
      <dgm:spPr/>
      <dgm:t>
        <a:bodyPr/>
        <a:lstStyle/>
        <a:p>
          <a:endParaRPr lang="en-US" sz="3200" noProof="0" dirty="0"/>
        </a:p>
      </dgm:t>
    </dgm:pt>
    <dgm:pt modelId="{AE91F734-28F5-45C2-A0D6-5FCF57D9FA23}" type="sibTrans" cxnId="{1E5A3235-34AE-4FC7-99DE-240435494609}">
      <dgm:prSet/>
      <dgm:spPr/>
      <dgm:t>
        <a:bodyPr/>
        <a:lstStyle/>
        <a:p>
          <a:endParaRPr lang="en-US" sz="3200" noProof="0" dirty="0"/>
        </a:p>
      </dgm:t>
    </dgm:pt>
    <dgm:pt modelId="{71C557BE-882B-467E-B67E-ADA8AEB0631B}">
      <dgm:prSet phldrT="[Texto]" custT="1"/>
      <dgm:spPr/>
      <dgm:t>
        <a:bodyPr/>
        <a:lstStyle/>
        <a:p>
          <a:r>
            <a:rPr lang="en-US" sz="1000" noProof="0" dirty="0"/>
            <a:t>Decodify identifier bits </a:t>
          </a:r>
        </a:p>
      </dgm:t>
    </dgm:pt>
    <dgm:pt modelId="{8990A84A-C9A0-4D51-B591-421132EB2C22}" type="parTrans" cxnId="{C16F1B65-1D7C-40CF-9B42-EEE4015D047A}">
      <dgm:prSet/>
      <dgm:spPr/>
      <dgm:t>
        <a:bodyPr/>
        <a:lstStyle/>
        <a:p>
          <a:endParaRPr lang="en-US" sz="3200" noProof="0" dirty="0"/>
        </a:p>
      </dgm:t>
    </dgm:pt>
    <dgm:pt modelId="{FA742B17-A96B-4E28-96E2-92C65D1CC4B5}" type="sibTrans" cxnId="{C16F1B65-1D7C-40CF-9B42-EEE4015D047A}">
      <dgm:prSet/>
      <dgm:spPr/>
      <dgm:t>
        <a:bodyPr/>
        <a:lstStyle/>
        <a:p>
          <a:endParaRPr lang="en-US" sz="3200" noProof="0" dirty="0"/>
        </a:p>
      </dgm:t>
    </dgm:pt>
    <dgm:pt modelId="{224C336C-CE43-4DF6-AA65-872165331FDF}">
      <dgm:prSet phldrT="[Texto]" custT="1"/>
      <dgm:spPr/>
      <dgm:t>
        <a:bodyPr/>
        <a:lstStyle/>
        <a:p>
          <a:r>
            <a:rPr lang="en-US" sz="1000" noProof="0" dirty="0"/>
            <a:t>Read Data bits</a:t>
          </a:r>
        </a:p>
      </dgm:t>
    </dgm:pt>
    <dgm:pt modelId="{448DBC41-3BFF-430D-A632-24D8E149BC7F}" type="parTrans" cxnId="{96D55B0F-185E-452C-A0FB-F71C1ECC4336}">
      <dgm:prSet/>
      <dgm:spPr/>
      <dgm:t>
        <a:bodyPr/>
        <a:lstStyle/>
        <a:p>
          <a:endParaRPr lang="en-US" sz="3200" noProof="0" dirty="0"/>
        </a:p>
      </dgm:t>
    </dgm:pt>
    <dgm:pt modelId="{40D8FA61-765A-4A7E-9E76-BE32F9274145}" type="sibTrans" cxnId="{96D55B0F-185E-452C-A0FB-F71C1ECC4336}">
      <dgm:prSet/>
      <dgm:spPr/>
      <dgm:t>
        <a:bodyPr/>
        <a:lstStyle/>
        <a:p>
          <a:endParaRPr lang="en-US" sz="3200" noProof="0" dirty="0"/>
        </a:p>
      </dgm:t>
    </dgm:pt>
    <dgm:pt modelId="{A9714594-D0BD-47A1-B448-056135A30BA1}">
      <dgm:prSet phldrT="[Texto]" custT="1"/>
      <dgm:spPr/>
      <dgm:t>
        <a:bodyPr/>
        <a:lstStyle/>
        <a:p>
          <a:r>
            <a:rPr lang="en-US" sz="1000" noProof="0" dirty="0"/>
            <a:t>Find PGN in documentation, priority, and source address </a:t>
          </a:r>
        </a:p>
      </dgm:t>
    </dgm:pt>
    <dgm:pt modelId="{BA4A9690-B04C-423B-AF13-FA556A5C235D}" type="parTrans" cxnId="{D12305F9-A022-478A-B725-9D22EB103E41}">
      <dgm:prSet/>
      <dgm:spPr/>
      <dgm:t>
        <a:bodyPr/>
        <a:lstStyle/>
        <a:p>
          <a:endParaRPr lang="en-US" sz="3200" noProof="0" dirty="0"/>
        </a:p>
      </dgm:t>
    </dgm:pt>
    <dgm:pt modelId="{D09C00D9-8149-4F1C-A89C-48C7C9216322}" type="sibTrans" cxnId="{D12305F9-A022-478A-B725-9D22EB103E41}">
      <dgm:prSet/>
      <dgm:spPr/>
      <dgm:t>
        <a:bodyPr/>
        <a:lstStyle/>
        <a:p>
          <a:endParaRPr lang="en-US" sz="3200" noProof="0" dirty="0"/>
        </a:p>
      </dgm:t>
    </dgm:pt>
    <dgm:pt modelId="{1384FF3C-6742-4FD0-8E95-DBB6FD69B634}">
      <dgm:prSet phldrT="[Texto]" custT="1"/>
      <dgm:spPr/>
      <dgm:t>
        <a:bodyPr/>
        <a:lstStyle/>
        <a:p>
          <a:r>
            <a:rPr lang="en-US" sz="1000" noProof="0" dirty="0"/>
            <a:t>Search SPN for speed </a:t>
          </a:r>
        </a:p>
      </dgm:t>
    </dgm:pt>
    <dgm:pt modelId="{9C7E5570-71A6-4C71-A362-8D91360CCB53}" type="parTrans" cxnId="{3E930A3D-46B1-4204-997A-76C4AD70D770}">
      <dgm:prSet/>
      <dgm:spPr/>
      <dgm:t>
        <a:bodyPr/>
        <a:lstStyle/>
        <a:p>
          <a:endParaRPr lang="en-US" sz="3200" noProof="0" dirty="0"/>
        </a:p>
      </dgm:t>
    </dgm:pt>
    <dgm:pt modelId="{64280ABF-D970-4211-87C6-B917768C17C7}" type="sibTrans" cxnId="{3E930A3D-46B1-4204-997A-76C4AD70D770}">
      <dgm:prSet/>
      <dgm:spPr/>
      <dgm:t>
        <a:bodyPr/>
        <a:lstStyle/>
        <a:p>
          <a:endParaRPr lang="en-US" sz="3200" noProof="0" dirty="0"/>
        </a:p>
      </dgm:t>
    </dgm:pt>
    <dgm:pt modelId="{BD0AB30E-F29C-4BF9-909D-FE36F30E5EAB}">
      <dgm:prSet phldrT="[Texto]" custT="1"/>
      <dgm:spPr/>
      <dgm:t>
        <a:bodyPr/>
        <a:lstStyle/>
        <a:p>
          <a:r>
            <a:rPr lang="en-US" sz="1000" noProof="0" dirty="0"/>
            <a:t>Find PGN for position</a:t>
          </a:r>
        </a:p>
      </dgm:t>
    </dgm:pt>
    <dgm:pt modelId="{04033515-76FF-4844-A1CC-70F61B5ADBA1}" type="parTrans" cxnId="{6BD63ED8-1199-4080-990E-5DF632880CB9}">
      <dgm:prSet/>
      <dgm:spPr/>
      <dgm:t>
        <a:bodyPr/>
        <a:lstStyle/>
        <a:p>
          <a:endParaRPr lang="en-US" sz="3200" noProof="0" dirty="0"/>
        </a:p>
      </dgm:t>
    </dgm:pt>
    <dgm:pt modelId="{C1CBACC6-882D-44BB-A604-937DD143C3D7}" type="sibTrans" cxnId="{6BD63ED8-1199-4080-990E-5DF632880CB9}">
      <dgm:prSet/>
      <dgm:spPr/>
      <dgm:t>
        <a:bodyPr/>
        <a:lstStyle/>
        <a:p>
          <a:endParaRPr lang="en-US" sz="3200" noProof="0" dirty="0"/>
        </a:p>
      </dgm:t>
    </dgm:pt>
    <dgm:pt modelId="{9E5F9175-F3D3-4899-A43F-207C4DB53995}">
      <dgm:prSet phldrT="[Texto]" custT="1"/>
      <dgm:spPr/>
      <dgm:t>
        <a:bodyPr/>
        <a:lstStyle/>
        <a:p>
          <a:r>
            <a:rPr lang="en-US" sz="1000" noProof="0" dirty="0"/>
            <a:t>Set data bits in specific SPN position</a:t>
          </a:r>
        </a:p>
      </dgm:t>
    </dgm:pt>
    <dgm:pt modelId="{455EE73D-84AF-475D-9B1E-35A29344CF5D}" type="parTrans" cxnId="{A5886973-53D2-4BFE-8A83-4C4E3B659F8E}">
      <dgm:prSet/>
      <dgm:spPr/>
      <dgm:t>
        <a:bodyPr/>
        <a:lstStyle/>
        <a:p>
          <a:endParaRPr lang="en-US" sz="3200" noProof="0" dirty="0"/>
        </a:p>
      </dgm:t>
    </dgm:pt>
    <dgm:pt modelId="{B9396EFD-F4BD-46E6-90EA-D1F3862734F0}" type="sibTrans" cxnId="{A5886973-53D2-4BFE-8A83-4C4E3B659F8E}">
      <dgm:prSet/>
      <dgm:spPr/>
      <dgm:t>
        <a:bodyPr/>
        <a:lstStyle/>
        <a:p>
          <a:endParaRPr lang="en-US" sz="3200" noProof="0" dirty="0"/>
        </a:p>
      </dgm:t>
    </dgm:pt>
    <dgm:pt modelId="{FC9915A0-762E-4ED0-9018-C0F5ED32FB1F}">
      <dgm:prSet phldrT="[Texto]" custT="1"/>
      <dgm:spPr/>
      <dgm:t>
        <a:bodyPr/>
        <a:lstStyle/>
        <a:p>
          <a:r>
            <a:rPr lang="en-US" sz="1000" noProof="0" dirty="0"/>
            <a:t>Send frame</a:t>
          </a:r>
        </a:p>
      </dgm:t>
    </dgm:pt>
    <dgm:pt modelId="{60DEF22E-0B13-4519-839D-02A63B611938}" type="parTrans" cxnId="{48271EBA-21C7-4C96-99BF-3BA4937F3458}">
      <dgm:prSet/>
      <dgm:spPr/>
      <dgm:t>
        <a:bodyPr/>
        <a:lstStyle/>
        <a:p>
          <a:endParaRPr lang="en-US" sz="3200" noProof="0" dirty="0"/>
        </a:p>
      </dgm:t>
    </dgm:pt>
    <dgm:pt modelId="{8FD362A5-9A76-4292-A896-AE2227AD207B}" type="sibTrans" cxnId="{48271EBA-21C7-4C96-99BF-3BA4937F3458}">
      <dgm:prSet/>
      <dgm:spPr/>
      <dgm:t>
        <a:bodyPr/>
        <a:lstStyle/>
        <a:p>
          <a:endParaRPr lang="en-US" sz="3200" noProof="0" dirty="0"/>
        </a:p>
      </dgm:t>
    </dgm:pt>
    <dgm:pt modelId="{64E0370D-800C-43E0-ABA5-9599F5932B94}">
      <dgm:prSet phldrT="[Texto]" custT="1"/>
      <dgm:spPr/>
      <dgm:t>
        <a:bodyPr/>
        <a:lstStyle/>
        <a:p>
          <a:r>
            <a:rPr lang="en-US" sz="1000" noProof="0" dirty="0"/>
            <a:t>Find PGN for position</a:t>
          </a:r>
        </a:p>
      </dgm:t>
    </dgm:pt>
    <dgm:pt modelId="{3444BAA3-4BBF-4AF0-863A-40B76E28753C}" type="parTrans" cxnId="{DDB04F72-B752-4E25-AF56-2541CB8C261C}">
      <dgm:prSet/>
      <dgm:spPr/>
      <dgm:t>
        <a:bodyPr/>
        <a:lstStyle/>
        <a:p>
          <a:endParaRPr lang="en-US" sz="3200" noProof="0" dirty="0"/>
        </a:p>
      </dgm:t>
    </dgm:pt>
    <dgm:pt modelId="{7A2C2C3B-2C16-4BE6-9AF2-476BF0EB7B30}" type="sibTrans" cxnId="{DDB04F72-B752-4E25-AF56-2541CB8C261C}">
      <dgm:prSet/>
      <dgm:spPr/>
      <dgm:t>
        <a:bodyPr/>
        <a:lstStyle/>
        <a:p>
          <a:endParaRPr lang="en-US" sz="3200" noProof="0" dirty="0"/>
        </a:p>
      </dgm:t>
    </dgm:pt>
    <dgm:pt modelId="{1913DE3B-F779-4561-A184-43625B092909}">
      <dgm:prSet phldrT="[Texto]" custT="1"/>
      <dgm:spPr/>
      <dgm:t>
        <a:bodyPr/>
        <a:lstStyle/>
        <a:p>
          <a:r>
            <a:rPr lang="en-US" sz="1000" noProof="0" dirty="0"/>
            <a:t>Set data bits in specific SPN position</a:t>
          </a:r>
        </a:p>
      </dgm:t>
    </dgm:pt>
    <dgm:pt modelId="{5B46DBF9-E97B-4CB0-B497-DB4BFD872024}" type="parTrans" cxnId="{FFC57DB2-E37F-4005-B69F-14795B8DBE6A}">
      <dgm:prSet/>
      <dgm:spPr/>
      <dgm:t>
        <a:bodyPr/>
        <a:lstStyle/>
        <a:p>
          <a:endParaRPr lang="en-US" sz="3200" noProof="0" dirty="0"/>
        </a:p>
      </dgm:t>
    </dgm:pt>
    <dgm:pt modelId="{1B40C702-D073-45D2-BAC6-615D105D6E02}" type="sibTrans" cxnId="{FFC57DB2-E37F-4005-B69F-14795B8DBE6A}">
      <dgm:prSet/>
      <dgm:spPr/>
      <dgm:t>
        <a:bodyPr/>
        <a:lstStyle/>
        <a:p>
          <a:endParaRPr lang="en-US" sz="3200" noProof="0" dirty="0"/>
        </a:p>
      </dgm:t>
    </dgm:pt>
    <dgm:pt modelId="{3F55B694-3008-4B20-8C78-658CEB63CC73}">
      <dgm:prSet phldrT="[Texto]" custT="1"/>
      <dgm:spPr/>
      <dgm:t>
        <a:bodyPr/>
        <a:lstStyle/>
        <a:p>
          <a:r>
            <a:rPr lang="en-US" sz="1000" noProof="0" dirty="0"/>
            <a:t>Send frame</a:t>
          </a:r>
        </a:p>
      </dgm:t>
    </dgm:pt>
    <dgm:pt modelId="{29FE51BB-E837-4D21-B9AB-5EC734305E6A}" type="parTrans" cxnId="{3B2B36D7-6CA1-4F3A-A866-3B48C96E8424}">
      <dgm:prSet/>
      <dgm:spPr/>
      <dgm:t>
        <a:bodyPr/>
        <a:lstStyle/>
        <a:p>
          <a:endParaRPr lang="en-US" sz="3200" noProof="0" dirty="0"/>
        </a:p>
      </dgm:t>
    </dgm:pt>
    <dgm:pt modelId="{701C050B-B614-4081-A7DE-3BFFED9A2B47}" type="sibTrans" cxnId="{3B2B36D7-6CA1-4F3A-A866-3B48C96E8424}">
      <dgm:prSet/>
      <dgm:spPr/>
      <dgm:t>
        <a:bodyPr/>
        <a:lstStyle/>
        <a:p>
          <a:endParaRPr lang="en-US" sz="3200" noProof="0" dirty="0"/>
        </a:p>
      </dgm:t>
    </dgm:pt>
    <dgm:pt modelId="{3709F263-1C6C-4D94-A978-6B58ECCE5645}">
      <dgm:prSet phldrT="[Texto]" custT="1"/>
      <dgm:spPr/>
      <dgm:t>
        <a:bodyPr/>
        <a:lstStyle/>
        <a:p>
          <a:r>
            <a:rPr lang="en-US" sz="1000" noProof="0" dirty="0"/>
            <a:t>Codify information in PGN</a:t>
          </a:r>
        </a:p>
      </dgm:t>
    </dgm:pt>
    <dgm:pt modelId="{53417B11-EFAA-4609-A9FC-3EDF9149234D}" type="parTrans" cxnId="{60AA7D29-D806-4E16-B9FE-9198E2FC6223}">
      <dgm:prSet/>
      <dgm:spPr/>
      <dgm:t>
        <a:bodyPr/>
        <a:lstStyle/>
        <a:p>
          <a:endParaRPr lang="en-US" sz="3200" noProof="0" dirty="0"/>
        </a:p>
      </dgm:t>
    </dgm:pt>
    <dgm:pt modelId="{D3BB00CE-8A9F-40E4-8F4C-E1AA8F469962}" type="sibTrans" cxnId="{60AA7D29-D806-4E16-B9FE-9198E2FC6223}">
      <dgm:prSet/>
      <dgm:spPr/>
      <dgm:t>
        <a:bodyPr/>
        <a:lstStyle/>
        <a:p>
          <a:endParaRPr lang="en-US" sz="3200" noProof="0" dirty="0"/>
        </a:p>
      </dgm:t>
    </dgm:pt>
    <dgm:pt modelId="{A68D728B-A9C5-4DEB-909F-0A052CE2B649}">
      <dgm:prSet phldrT="[Texto]" custT="1"/>
      <dgm:spPr/>
      <dgm:t>
        <a:bodyPr/>
        <a:lstStyle/>
        <a:p>
          <a:r>
            <a:rPr lang="en-US" sz="1000" noProof="0" dirty="0"/>
            <a:t>Manage errors</a:t>
          </a:r>
        </a:p>
      </dgm:t>
    </dgm:pt>
    <dgm:pt modelId="{031A3AC5-007C-4DAB-BBC4-F2196D8C38EA}" type="parTrans" cxnId="{6E3DC56F-9F99-4511-8DF5-81D132C9C8A8}">
      <dgm:prSet/>
      <dgm:spPr/>
      <dgm:t>
        <a:bodyPr/>
        <a:lstStyle/>
        <a:p>
          <a:endParaRPr lang="en-US" sz="3200" noProof="0" dirty="0"/>
        </a:p>
      </dgm:t>
    </dgm:pt>
    <dgm:pt modelId="{7F76366F-2CC6-4E92-B1F7-6379CD4BC2A6}" type="sibTrans" cxnId="{6E3DC56F-9F99-4511-8DF5-81D132C9C8A8}">
      <dgm:prSet/>
      <dgm:spPr/>
      <dgm:t>
        <a:bodyPr/>
        <a:lstStyle/>
        <a:p>
          <a:endParaRPr lang="en-US" sz="3200" noProof="0" dirty="0"/>
        </a:p>
      </dgm:t>
    </dgm:pt>
    <dgm:pt modelId="{9B712150-AA89-498C-8AEA-ABFCC53FDFB4}">
      <dgm:prSet phldrT="[Texto]" custT="1"/>
      <dgm:spPr/>
      <dgm:t>
        <a:bodyPr/>
        <a:lstStyle/>
        <a:p>
          <a:r>
            <a:rPr lang="en-US" sz="1000" noProof="0" dirty="0"/>
            <a:t>Read potential error</a:t>
          </a:r>
        </a:p>
      </dgm:t>
    </dgm:pt>
    <dgm:pt modelId="{3B0FCA3E-51A5-4E5E-BE25-5C8E625D358C}" type="parTrans" cxnId="{50ECB2C4-0DC2-4C8B-A768-11A9226A2FED}">
      <dgm:prSet/>
      <dgm:spPr/>
      <dgm:t>
        <a:bodyPr/>
        <a:lstStyle/>
        <a:p>
          <a:endParaRPr lang="en-US" sz="3200" noProof="0" dirty="0"/>
        </a:p>
      </dgm:t>
    </dgm:pt>
    <dgm:pt modelId="{BD23E76D-A0E5-4F28-AB74-FA5920A6A586}" type="sibTrans" cxnId="{50ECB2C4-0DC2-4C8B-A768-11A9226A2FED}">
      <dgm:prSet/>
      <dgm:spPr/>
      <dgm:t>
        <a:bodyPr/>
        <a:lstStyle/>
        <a:p>
          <a:endParaRPr lang="en-US" sz="3200" noProof="0" dirty="0"/>
        </a:p>
      </dgm:t>
    </dgm:pt>
    <dgm:pt modelId="{E96E0D2D-FE30-4350-8A54-0495677FC12E}">
      <dgm:prSet phldrT="[Texto]" custT="1"/>
      <dgm:spPr/>
      <dgm:t>
        <a:bodyPr/>
        <a:lstStyle/>
        <a:p>
          <a:r>
            <a:rPr lang="en-US" sz="1000" noProof="0" dirty="0"/>
            <a:t>Read DTC field</a:t>
          </a:r>
        </a:p>
      </dgm:t>
    </dgm:pt>
    <dgm:pt modelId="{802A9A97-6022-41DD-84FF-15A5D9422361}" type="parTrans" cxnId="{BC1BA8BF-8F64-4E20-8441-4518EFB2986F}">
      <dgm:prSet/>
      <dgm:spPr/>
      <dgm:t>
        <a:bodyPr/>
        <a:lstStyle/>
        <a:p>
          <a:endParaRPr lang="en-US" sz="3200" noProof="0" dirty="0"/>
        </a:p>
      </dgm:t>
    </dgm:pt>
    <dgm:pt modelId="{14D770D9-25CE-4A4F-B78A-36196A9ADE99}" type="sibTrans" cxnId="{BC1BA8BF-8F64-4E20-8441-4518EFB2986F}">
      <dgm:prSet/>
      <dgm:spPr/>
      <dgm:t>
        <a:bodyPr/>
        <a:lstStyle/>
        <a:p>
          <a:endParaRPr lang="en-US" sz="3200" noProof="0" dirty="0"/>
        </a:p>
      </dgm:t>
    </dgm:pt>
    <dgm:pt modelId="{73FFFEB3-F8CC-4FB8-BC71-D59C736CD1B9}">
      <dgm:prSet phldrT="[Texto]" custT="1"/>
      <dgm:spPr/>
      <dgm:t>
        <a:bodyPr/>
        <a:lstStyle/>
        <a:p>
          <a:r>
            <a:rPr lang="en-US" sz="1000" noProof="0" dirty="0"/>
            <a:t>Find FMI bits</a:t>
          </a:r>
        </a:p>
      </dgm:t>
    </dgm:pt>
    <dgm:pt modelId="{05AE317C-9E7C-4E45-BDAF-6A93D3866C59}" type="parTrans" cxnId="{6FE6E0DE-F0B6-4CB9-8680-C25664CB65A0}">
      <dgm:prSet/>
      <dgm:spPr/>
      <dgm:t>
        <a:bodyPr/>
        <a:lstStyle/>
        <a:p>
          <a:endParaRPr lang="en-US" sz="3200" noProof="0" dirty="0"/>
        </a:p>
      </dgm:t>
    </dgm:pt>
    <dgm:pt modelId="{5370AE1B-551D-419E-8DBF-4FBFA0DF7FF8}" type="sibTrans" cxnId="{6FE6E0DE-F0B6-4CB9-8680-C25664CB65A0}">
      <dgm:prSet/>
      <dgm:spPr/>
      <dgm:t>
        <a:bodyPr/>
        <a:lstStyle/>
        <a:p>
          <a:endParaRPr lang="en-US" sz="3200" noProof="0" dirty="0"/>
        </a:p>
      </dgm:t>
    </dgm:pt>
    <dgm:pt modelId="{BA3C74FA-3806-4469-BBBB-0FDD6274897B}">
      <dgm:prSet phldrT="[Texto]" custT="1"/>
      <dgm:spPr/>
      <dgm:t>
        <a:bodyPr/>
        <a:lstStyle/>
        <a:p>
          <a:r>
            <a:rPr lang="en-US" sz="1000" noProof="0" dirty="0"/>
            <a:t>Find cause associated</a:t>
          </a:r>
        </a:p>
      </dgm:t>
    </dgm:pt>
    <dgm:pt modelId="{7BA4A0B8-C2CE-4C03-BB8A-FA5C193DE0CD}" type="parTrans" cxnId="{53841F64-C8FB-4AD5-96AE-16C188168E62}">
      <dgm:prSet/>
      <dgm:spPr/>
      <dgm:t>
        <a:bodyPr/>
        <a:lstStyle/>
        <a:p>
          <a:endParaRPr lang="en-US" sz="3200" noProof="0" dirty="0"/>
        </a:p>
      </dgm:t>
    </dgm:pt>
    <dgm:pt modelId="{233B6372-D59A-4E2F-8A31-C89BF69A5143}" type="sibTrans" cxnId="{53841F64-C8FB-4AD5-96AE-16C188168E62}">
      <dgm:prSet/>
      <dgm:spPr/>
      <dgm:t>
        <a:bodyPr/>
        <a:lstStyle/>
        <a:p>
          <a:endParaRPr lang="en-US" sz="3200" noProof="0" dirty="0"/>
        </a:p>
      </dgm:t>
    </dgm:pt>
    <dgm:pt modelId="{4859E52A-3FF3-406C-B7CE-58FFD30ACDE1}">
      <dgm:prSet phldrT="[Texto]" custT="1"/>
      <dgm:spPr/>
      <dgm:t>
        <a:bodyPr/>
        <a:lstStyle/>
        <a:p>
          <a:r>
            <a:rPr lang="en-US" sz="1000" noProof="0" dirty="0"/>
            <a:t>Ignore message in calculations</a:t>
          </a:r>
        </a:p>
      </dgm:t>
    </dgm:pt>
    <dgm:pt modelId="{FB72C499-D269-49F8-A18A-E35B67632374}" type="parTrans" cxnId="{7A798B38-5044-4640-9ECD-D995F7B023C2}">
      <dgm:prSet/>
      <dgm:spPr/>
      <dgm:t>
        <a:bodyPr/>
        <a:lstStyle/>
        <a:p>
          <a:endParaRPr lang="en-US" sz="3200" noProof="0" dirty="0"/>
        </a:p>
      </dgm:t>
    </dgm:pt>
    <dgm:pt modelId="{54C9C27E-6B83-4B5A-AC2D-3353004172DD}" type="sibTrans" cxnId="{7A798B38-5044-4640-9ECD-D995F7B023C2}">
      <dgm:prSet/>
      <dgm:spPr/>
      <dgm:t>
        <a:bodyPr/>
        <a:lstStyle/>
        <a:p>
          <a:endParaRPr lang="en-US" sz="3200" noProof="0" dirty="0"/>
        </a:p>
      </dgm:t>
    </dgm:pt>
    <dgm:pt modelId="{EC920F23-8D66-4D7E-8D6B-9055F4DA63B5}">
      <dgm:prSet phldrT="[Texto]" custT="1"/>
      <dgm:spPr/>
      <dgm:t>
        <a:bodyPr/>
        <a:lstStyle/>
        <a:p>
          <a:r>
            <a:rPr lang="en-US" sz="1000" noProof="0" dirty="0"/>
            <a:t>Calculate position and orientation</a:t>
          </a:r>
        </a:p>
      </dgm:t>
    </dgm:pt>
    <dgm:pt modelId="{2712327C-9B1B-4781-A6B4-7467C4460BD7}" type="parTrans" cxnId="{BB515C19-E95D-485F-A2C4-3D330A03D774}">
      <dgm:prSet/>
      <dgm:spPr/>
      <dgm:t>
        <a:bodyPr/>
        <a:lstStyle/>
        <a:p>
          <a:endParaRPr lang="en-US" sz="3200" noProof="0" dirty="0"/>
        </a:p>
      </dgm:t>
    </dgm:pt>
    <dgm:pt modelId="{03CE8DEF-E276-4798-99B8-FFCB2614DC8E}" type="sibTrans" cxnId="{BB515C19-E95D-485F-A2C4-3D330A03D774}">
      <dgm:prSet/>
      <dgm:spPr/>
      <dgm:t>
        <a:bodyPr/>
        <a:lstStyle/>
        <a:p>
          <a:endParaRPr lang="en-US" sz="3200" noProof="0" dirty="0"/>
        </a:p>
      </dgm:t>
    </dgm:pt>
    <dgm:pt modelId="{48A13F86-AB1A-4A42-B245-A7E2C81C283B}">
      <dgm:prSet phldrT="[Texto]" custT="1"/>
      <dgm:spPr/>
      <dgm:t>
        <a:bodyPr/>
        <a:lstStyle/>
        <a:p>
          <a:r>
            <a:rPr lang="en-US" sz="1000" noProof="0" dirty="0"/>
            <a:t>Get kinematic model of velocity </a:t>
          </a:r>
        </a:p>
      </dgm:t>
    </dgm:pt>
    <dgm:pt modelId="{44C482A1-0D6E-4572-8CD1-60D4474D25C8}" type="parTrans" cxnId="{25B3EF51-11BD-4760-BD0B-607202925760}">
      <dgm:prSet/>
      <dgm:spPr/>
      <dgm:t>
        <a:bodyPr/>
        <a:lstStyle/>
        <a:p>
          <a:endParaRPr lang="en-US" sz="3200" noProof="0" dirty="0"/>
        </a:p>
      </dgm:t>
    </dgm:pt>
    <dgm:pt modelId="{E8841A05-D856-4595-8D36-1BF8BE9025E4}" type="sibTrans" cxnId="{25B3EF51-11BD-4760-BD0B-607202925760}">
      <dgm:prSet/>
      <dgm:spPr/>
      <dgm:t>
        <a:bodyPr/>
        <a:lstStyle/>
        <a:p>
          <a:endParaRPr lang="en-US" sz="3200" noProof="0" dirty="0"/>
        </a:p>
      </dgm:t>
    </dgm:pt>
    <dgm:pt modelId="{5FEAC587-ECAC-41DF-BAA3-F4FF2A97BF44}">
      <dgm:prSet phldrT="[Texto]" custT="1"/>
      <dgm:spPr/>
      <dgm:t>
        <a:bodyPr/>
        <a:lstStyle/>
        <a:p>
          <a:r>
            <a:rPr lang="en-US" sz="1000" noProof="0" dirty="0"/>
            <a:t>Transform in into generalized coordinated vector (with x, y, theta)</a:t>
          </a:r>
        </a:p>
      </dgm:t>
    </dgm:pt>
    <dgm:pt modelId="{CDE542AE-0383-4999-B42D-1B0B8E41FEF6}" type="parTrans" cxnId="{73F5F92E-809C-4E2D-80C2-37E996D5BC61}">
      <dgm:prSet/>
      <dgm:spPr/>
      <dgm:t>
        <a:bodyPr/>
        <a:lstStyle/>
        <a:p>
          <a:endParaRPr lang="en-US" sz="3200" noProof="0" dirty="0"/>
        </a:p>
      </dgm:t>
    </dgm:pt>
    <dgm:pt modelId="{799353A6-9BC0-4201-94EE-026D88D82323}" type="sibTrans" cxnId="{73F5F92E-809C-4E2D-80C2-37E996D5BC61}">
      <dgm:prSet/>
      <dgm:spPr/>
      <dgm:t>
        <a:bodyPr/>
        <a:lstStyle/>
        <a:p>
          <a:endParaRPr lang="en-US" sz="3200" noProof="0" dirty="0"/>
        </a:p>
      </dgm:t>
    </dgm:pt>
    <dgm:pt modelId="{EFFB0CCF-7FF3-441E-B121-B00669283BD5}">
      <dgm:prSet phldrT="[Texto]" custT="1"/>
      <dgm:spPr/>
      <dgm:t>
        <a:bodyPr/>
        <a:lstStyle/>
        <a:p>
          <a:r>
            <a:rPr lang="en-US" sz="1000" noProof="0" dirty="0"/>
            <a:t>Separate angular and linear velocity</a:t>
          </a:r>
        </a:p>
      </dgm:t>
    </dgm:pt>
    <dgm:pt modelId="{849D87F3-7FD2-41B1-A1B4-D2DDBB08159E}" type="parTrans" cxnId="{F90438E3-5353-42E4-B518-2ECCDBC3E218}">
      <dgm:prSet/>
      <dgm:spPr/>
      <dgm:t>
        <a:bodyPr/>
        <a:lstStyle/>
        <a:p>
          <a:endParaRPr lang="en-US" sz="3200" noProof="0" dirty="0"/>
        </a:p>
      </dgm:t>
    </dgm:pt>
    <dgm:pt modelId="{E7A4F4E0-5F06-4618-904C-B273527F1642}" type="sibTrans" cxnId="{F90438E3-5353-42E4-B518-2ECCDBC3E218}">
      <dgm:prSet/>
      <dgm:spPr/>
      <dgm:t>
        <a:bodyPr/>
        <a:lstStyle/>
        <a:p>
          <a:endParaRPr lang="en-US" sz="3200" noProof="0" dirty="0"/>
        </a:p>
      </dgm:t>
    </dgm:pt>
    <dgm:pt modelId="{31C7CA97-0AB9-4DC7-9B6C-488F6108A368}">
      <dgm:prSet phldrT="[Texto]" custT="1"/>
      <dgm:spPr/>
      <dgm:t>
        <a:bodyPr/>
        <a:lstStyle/>
        <a:p>
          <a:r>
            <a:rPr lang="en-US" sz="1000" noProof="0" dirty="0"/>
            <a:t>Calculate linear and angular displacement</a:t>
          </a:r>
        </a:p>
      </dgm:t>
    </dgm:pt>
    <dgm:pt modelId="{85F2EB40-7E1C-4640-92FA-FA456C658394}" type="parTrans" cxnId="{1FDDEA3D-F037-43BA-BEE1-D950995EFF85}">
      <dgm:prSet/>
      <dgm:spPr/>
      <dgm:t>
        <a:bodyPr/>
        <a:lstStyle/>
        <a:p>
          <a:endParaRPr lang="en-US" sz="3200" noProof="0" dirty="0"/>
        </a:p>
      </dgm:t>
    </dgm:pt>
    <dgm:pt modelId="{F1DE3BF9-53C6-4D61-B50E-B82187EA8F81}" type="sibTrans" cxnId="{1FDDEA3D-F037-43BA-BEE1-D950995EFF85}">
      <dgm:prSet/>
      <dgm:spPr/>
      <dgm:t>
        <a:bodyPr/>
        <a:lstStyle/>
        <a:p>
          <a:endParaRPr lang="en-US" sz="3200" noProof="0" dirty="0"/>
        </a:p>
      </dgm:t>
    </dgm:pt>
    <dgm:pt modelId="{5B891AC8-4446-4A24-B1D9-4F6A63DEE8CF}">
      <dgm:prSet phldrT="[Texto]" custT="1"/>
      <dgm:spPr/>
      <dgm:t>
        <a:bodyPr/>
        <a:lstStyle/>
        <a:p>
          <a:r>
            <a:rPr lang="en-US" sz="1000" noProof="0" dirty="0"/>
            <a:t>Calculate displacement and orientation from starting pose</a:t>
          </a:r>
        </a:p>
      </dgm:t>
    </dgm:pt>
    <dgm:pt modelId="{DC6B4CA2-1DB7-4532-8202-428B07260E80}" type="parTrans" cxnId="{3B26C0F0-6E68-4B72-90EB-C011E1DBDD2E}">
      <dgm:prSet/>
      <dgm:spPr/>
      <dgm:t>
        <a:bodyPr/>
        <a:lstStyle/>
        <a:p>
          <a:endParaRPr lang="en-US" sz="3200" noProof="0" dirty="0"/>
        </a:p>
      </dgm:t>
    </dgm:pt>
    <dgm:pt modelId="{971B429B-70EC-4190-80F6-7257BE0C0FFD}" type="sibTrans" cxnId="{3B26C0F0-6E68-4B72-90EB-C011E1DBDD2E}">
      <dgm:prSet/>
      <dgm:spPr/>
      <dgm:t>
        <a:bodyPr/>
        <a:lstStyle/>
        <a:p>
          <a:endParaRPr lang="en-US" sz="3200" noProof="0" dirty="0"/>
        </a:p>
      </dgm:t>
    </dgm:pt>
    <dgm:pt modelId="{95E90CC6-92BA-43C5-8F43-BFA12AEC4209}" type="pres">
      <dgm:prSet presAssocID="{310B34D4-460C-4581-9A4E-B536AAD95D4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0A20EA7-5A06-4AC2-992D-C45D33202369}" type="pres">
      <dgm:prSet presAssocID="{A94C9FB6-8B81-4CAB-8211-5A07CCDD65BA}" presName="hierRoot1" presStyleCnt="0"/>
      <dgm:spPr/>
    </dgm:pt>
    <dgm:pt modelId="{A92FCAF7-086E-492F-AC84-70B27D86449F}" type="pres">
      <dgm:prSet presAssocID="{A94C9FB6-8B81-4CAB-8211-5A07CCDD65BA}" presName="composite" presStyleCnt="0"/>
      <dgm:spPr/>
    </dgm:pt>
    <dgm:pt modelId="{CE693A2F-2494-4ACD-8D2E-3C15FABAC09F}" type="pres">
      <dgm:prSet presAssocID="{A94C9FB6-8B81-4CAB-8211-5A07CCDD65BA}" presName="background" presStyleLbl="node0" presStyleIdx="0" presStyleCnt="1"/>
      <dgm:spPr/>
    </dgm:pt>
    <dgm:pt modelId="{97865E12-40E0-4C70-AF06-1CAD67C26FC0}" type="pres">
      <dgm:prSet presAssocID="{A94C9FB6-8B81-4CAB-8211-5A07CCDD65BA}" presName="text" presStyleLbl="fgAcc0" presStyleIdx="0" presStyleCnt="1" custScaleX="238786" custLinFactNeighborX="-10068" custLinFactNeighborY="17616">
        <dgm:presLayoutVars>
          <dgm:chPref val="3"/>
        </dgm:presLayoutVars>
      </dgm:prSet>
      <dgm:spPr/>
    </dgm:pt>
    <dgm:pt modelId="{EE52BDB2-E893-480F-AEE3-CCBC460D6B2C}" type="pres">
      <dgm:prSet presAssocID="{A94C9FB6-8B81-4CAB-8211-5A07CCDD65BA}" presName="hierChild2" presStyleCnt="0"/>
      <dgm:spPr/>
    </dgm:pt>
    <dgm:pt modelId="{1BDD654A-A66D-4D65-8366-8BF55E337D1B}" type="pres">
      <dgm:prSet presAssocID="{57B80E01-A703-42E9-ABFE-40C73F05D49D}" presName="Name10" presStyleLbl="parChTrans1D2" presStyleIdx="0" presStyleCnt="3"/>
      <dgm:spPr/>
    </dgm:pt>
    <dgm:pt modelId="{0A672059-091D-4B8D-9682-83BB00A942C4}" type="pres">
      <dgm:prSet presAssocID="{52B86CA7-1964-459F-956D-66521FBED3C4}" presName="hierRoot2" presStyleCnt="0"/>
      <dgm:spPr/>
    </dgm:pt>
    <dgm:pt modelId="{1CC87F51-214F-4CC3-891F-F486CA54F189}" type="pres">
      <dgm:prSet presAssocID="{52B86CA7-1964-459F-956D-66521FBED3C4}" presName="composite2" presStyleCnt="0"/>
      <dgm:spPr/>
    </dgm:pt>
    <dgm:pt modelId="{7289804F-47D9-4DA8-AAF5-9EF75F50A6DA}" type="pres">
      <dgm:prSet presAssocID="{52B86CA7-1964-459F-956D-66521FBED3C4}" presName="background2" presStyleLbl="node2" presStyleIdx="0" presStyleCnt="3"/>
      <dgm:spPr/>
    </dgm:pt>
    <dgm:pt modelId="{662D9D86-BEB1-4C16-B5BC-A111B08C97FE}" type="pres">
      <dgm:prSet presAssocID="{52B86CA7-1964-459F-956D-66521FBED3C4}" presName="text2" presStyleLbl="fgAcc2" presStyleIdx="0" presStyleCnt="3" custScaleX="238786">
        <dgm:presLayoutVars>
          <dgm:chPref val="3"/>
        </dgm:presLayoutVars>
      </dgm:prSet>
      <dgm:spPr/>
    </dgm:pt>
    <dgm:pt modelId="{D83C03F2-2AC5-4D16-83DA-0EBB5A37D68C}" type="pres">
      <dgm:prSet presAssocID="{52B86CA7-1964-459F-956D-66521FBED3C4}" presName="hierChild3" presStyleCnt="0"/>
      <dgm:spPr/>
    </dgm:pt>
    <dgm:pt modelId="{C00D0063-7D9C-4EF2-8573-272CDFFB4056}" type="pres">
      <dgm:prSet presAssocID="{031A3AC5-007C-4DAB-BBC4-F2196D8C38EA}" presName="Name17" presStyleLbl="parChTrans1D3" presStyleIdx="0" presStyleCnt="5"/>
      <dgm:spPr/>
    </dgm:pt>
    <dgm:pt modelId="{B41151FB-ED74-481A-A81C-9A1AF071516E}" type="pres">
      <dgm:prSet presAssocID="{A68D728B-A9C5-4DEB-909F-0A052CE2B649}" presName="hierRoot3" presStyleCnt="0"/>
      <dgm:spPr/>
    </dgm:pt>
    <dgm:pt modelId="{B49B1E60-C745-46ED-B674-DFFDCE71185E}" type="pres">
      <dgm:prSet presAssocID="{A68D728B-A9C5-4DEB-909F-0A052CE2B649}" presName="composite3" presStyleCnt="0"/>
      <dgm:spPr/>
    </dgm:pt>
    <dgm:pt modelId="{D7366B81-DB48-4DE2-88B8-7978480623D8}" type="pres">
      <dgm:prSet presAssocID="{A68D728B-A9C5-4DEB-909F-0A052CE2B649}" presName="background3" presStyleLbl="node3" presStyleIdx="0" presStyleCnt="5"/>
      <dgm:spPr/>
    </dgm:pt>
    <dgm:pt modelId="{6B01C58D-3B4B-42F1-B76C-501CD3E1852F}" type="pres">
      <dgm:prSet presAssocID="{A68D728B-A9C5-4DEB-909F-0A052CE2B649}" presName="text3" presStyleLbl="fgAcc3" presStyleIdx="0" presStyleCnt="5" custScaleX="238786">
        <dgm:presLayoutVars>
          <dgm:chPref val="3"/>
        </dgm:presLayoutVars>
      </dgm:prSet>
      <dgm:spPr/>
    </dgm:pt>
    <dgm:pt modelId="{8268D589-12D2-4049-8615-802002AEC5B1}" type="pres">
      <dgm:prSet presAssocID="{A68D728B-A9C5-4DEB-909F-0A052CE2B649}" presName="hierChild4" presStyleCnt="0"/>
      <dgm:spPr/>
    </dgm:pt>
    <dgm:pt modelId="{78CC68A9-3356-4A56-BF7B-8CF7FD2D1D08}" type="pres">
      <dgm:prSet presAssocID="{3B0FCA3E-51A5-4E5E-BE25-5C8E625D358C}" presName="Name23" presStyleLbl="parChTrans1D4" presStyleIdx="0" presStyleCnt="21"/>
      <dgm:spPr/>
    </dgm:pt>
    <dgm:pt modelId="{CE3CA8BF-6A1A-47C5-A873-538769BB9FEB}" type="pres">
      <dgm:prSet presAssocID="{9B712150-AA89-498C-8AEA-ABFCC53FDFB4}" presName="hierRoot4" presStyleCnt="0"/>
      <dgm:spPr/>
    </dgm:pt>
    <dgm:pt modelId="{392C17B0-8198-4148-802E-AD5D17B73A1E}" type="pres">
      <dgm:prSet presAssocID="{9B712150-AA89-498C-8AEA-ABFCC53FDFB4}" presName="composite4" presStyleCnt="0"/>
      <dgm:spPr/>
    </dgm:pt>
    <dgm:pt modelId="{43574F24-1D0A-4D1E-ABB7-31BB683D2339}" type="pres">
      <dgm:prSet presAssocID="{9B712150-AA89-498C-8AEA-ABFCC53FDFB4}" presName="background4" presStyleLbl="node4" presStyleIdx="0" presStyleCnt="21"/>
      <dgm:spPr/>
    </dgm:pt>
    <dgm:pt modelId="{163EBB84-573B-473E-A7D5-564B995C4406}" type="pres">
      <dgm:prSet presAssocID="{9B712150-AA89-498C-8AEA-ABFCC53FDFB4}" presName="text4" presStyleLbl="fgAcc4" presStyleIdx="0" presStyleCnt="21" custScaleX="238786">
        <dgm:presLayoutVars>
          <dgm:chPref val="3"/>
        </dgm:presLayoutVars>
      </dgm:prSet>
      <dgm:spPr/>
    </dgm:pt>
    <dgm:pt modelId="{450CFA66-2F99-4C7F-B6BE-C9F933288A50}" type="pres">
      <dgm:prSet presAssocID="{9B712150-AA89-498C-8AEA-ABFCC53FDFB4}" presName="hierChild5" presStyleCnt="0"/>
      <dgm:spPr/>
    </dgm:pt>
    <dgm:pt modelId="{8A68D43A-F75F-4CD1-83B8-6E46F969AB52}" type="pres">
      <dgm:prSet presAssocID="{802A9A97-6022-41DD-84FF-15A5D9422361}" presName="Name23" presStyleLbl="parChTrans1D4" presStyleIdx="1" presStyleCnt="21"/>
      <dgm:spPr/>
    </dgm:pt>
    <dgm:pt modelId="{1E5622D1-0688-4FEC-8D2B-9CEEF04A8284}" type="pres">
      <dgm:prSet presAssocID="{E96E0D2D-FE30-4350-8A54-0495677FC12E}" presName="hierRoot4" presStyleCnt="0"/>
      <dgm:spPr/>
    </dgm:pt>
    <dgm:pt modelId="{3CB9F3D8-0F87-4631-8B35-5A0B6741B0D9}" type="pres">
      <dgm:prSet presAssocID="{E96E0D2D-FE30-4350-8A54-0495677FC12E}" presName="composite4" presStyleCnt="0"/>
      <dgm:spPr/>
    </dgm:pt>
    <dgm:pt modelId="{875E4DA9-7FE8-48CD-9019-43DA83F5EEF1}" type="pres">
      <dgm:prSet presAssocID="{E96E0D2D-FE30-4350-8A54-0495677FC12E}" presName="background4" presStyleLbl="node4" presStyleIdx="1" presStyleCnt="21"/>
      <dgm:spPr/>
    </dgm:pt>
    <dgm:pt modelId="{988935AC-2A6D-45C3-AF97-66A39F61615F}" type="pres">
      <dgm:prSet presAssocID="{E96E0D2D-FE30-4350-8A54-0495677FC12E}" presName="text4" presStyleLbl="fgAcc4" presStyleIdx="1" presStyleCnt="21" custScaleX="238786">
        <dgm:presLayoutVars>
          <dgm:chPref val="3"/>
        </dgm:presLayoutVars>
      </dgm:prSet>
      <dgm:spPr/>
    </dgm:pt>
    <dgm:pt modelId="{9E62F4C8-217B-4636-92B6-9FD82C20C413}" type="pres">
      <dgm:prSet presAssocID="{E96E0D2D-FE30-4350-8A54-0495677FC12E}" presName="hierChild5" presStyleCnt="0"/>
      <dgm:spPr/>
    </dgm:pt>
    <dgm:pt modelId="{2285D8BF-A26D-4F1C-82D0-4228FB27C22D}" type="pres">
      <dgm:prSet presAssocID="{05AE317C-9E7C-4E45-BDAF-6A93D3866C59}" presName="Name23" presStyleLbl="parChTrans1D4" presStyleIdx="2" presStyleCnt="21"/>
      <dgm:spPr/>
    </dgm:pt>
    <dgm:pt modelId="{613927BF-91FF-42E4-912A-FF07D89F00C2}" type="pres">
      <dgm:prSet presAssocID="{73FFFEB3-F8CC-4FB8-BC71-D59C736CD1B9}" presName="hierRoot4" presStyleCnt="0"/>
      <dgm:spPr/>
    </dgm:pt>
    <dgm:pt modelId="{7417C803-6C85-482D-99F9-47E6A10648DA}" type="pres">
      <dgm:prSet presAssocID="{73FFFEB3-F8CC-4FB8-BC71-D59C736CD1B9}" presName="composite4" presStyleCnt="0"/>
      <dgm:spPr/>
    </dgm:pt>
    <dgm:pt modelId="{735C1BC2-657A-4AB5-A0CF-67061E1F239F}" type="pres">
      <dgm:prSet presAssocID="{73FFFEB3-F8CC-4FB8-BC71-D59C736CD1B9}" presName="background4" presStyleLbl="node4" presStyleIdx="2" presStyleCnt="21"/>
      <dgm:spPr/>
    </dgm:pt>
    <dgm:pt modelId="{38D907FF-9FC9-46CB-B85C-CF934155D3A0}" type="pres">
      <dgm:prSet presAssocID="{73FFFEB3-F8CC-4FB8-BC71-D59C736CD1B9}" presName="text4" presStyleLbl="fgAcc4" presStyleIdx="2" presStyleCnt="21" custScaleX="238786">
        <dgm:presLayoutVars>
          <dgm:chPref val="3"/>
        </dgm:presLayoutVars>
      </dgm:prSet>
      <dgm:spPr/>
    </dgm:pt>
    <dgm:pt modelId="{FA0036A7-3D29-4C2D-B79C-5A58B479BDCC}" type="pres">
      <dgm:prSet presAssocID="{73FFFEB3-F8CC-4FB8-BC71-D59C736CD1B9}" presName="hierChild5" presStyleCnt="0"/>
      <dgm:spPr/>
    </dgm:pt>
    <dgm:pt modelId="{B083C029-B2B9-4332-88D5-57E03D6716DB}" type="pres">
      <dgm:prSet presAssocID="{7BA4A0B8-C2CE-4C03-BB8A-FA5C193DE0CD}" presName="Name23" presStyleLbl="parChTrans1D4" presStyleIdx="3" presStyleCnt="21"/>
      <dgm:spPr/>
    </dgm:pt>
    <dgm:pt modelId="{E9137812-7343-4657-B683-EE29726E4C13}" type="pres">
      <dgm:prSet presAssocID="{BA3C74FA-3806-4469-BBBB-0FDD6274897B}" presName="hierRoot4" presStyleCnt="0"/>
      <dgm:spPr/>
    </dgm:pt>
    <dgm:pt modelId="{EA4F428D-75BF-4AC8-BAA9-43AD0F69464E}" type="pres">
      <dgm:prSet presAssocID="{BA3C74FA-3806-4469-BBBB-0FDD6274897B}" presName="composite4" presStyleCnt="0"/>
      <dgm:spPr/>
    </dgm:pt>
    <dgm:pt modelId="{7BD11428-F583-4E57-8A54-7BFD80831A9B}" type="pres">
      <dgm:prSet presAssocID="{BA3C74FA-3806-4469-BBBB-0FDD6274897B}" presName="background4" presStyleLbl="node4" presStyleIdx="3" presStyleCnt="21"/>
      <dgm:spPr/>
    </dgm:pt>
    <dgm:pt modelId="{0CD6E22E-A274-4E2E-9BAA-70C0C945A846}" type="pres">
      <dgm:prSet presAssocID="{BA3C74FA-3806-4469-BBBB-0FDD6274897B}" presName="text4" presStyleLbl="fgAcc4" presStyleIdx="3" presStyleCnt="21" custScaleX="238786">
        <dgm:presLayoutVars>
          <dgm:chPref val="3"/>
        </dgm:presLayoutVars>
      </dgm:prSet>
      <dgm:spPr/>
    </dgm:pt>
    <dgm:pt modelId="{43E813FC-E728-4032-83D2-E7316F19470C}" type="pres">
      <dgm:prSet presAssocID="{BA3C74FA-3806-4469-BBBB-0FDD6274897B}" presName="hierChild5" presStyleCnt="0"/>
      <dgm:spPr/>
    </dgm:pt>
    <dgm:pt modelId="{AA9BE03A-86DB-4F83-B0BC-2B4831493A4C}" type="pres">
      <dgm:prSet presAssocID="{FB72C499-D269-49F8-A18A-E35B67632374}" presName="Name23" presStyleLbl="parChTrans1D4" presStyleIdx="4" presStyleCnt="21"/>
      <dgm:spPr/>
    </dgm:pt>
    <dgm:pt modelId="{B0CF88EC-0958-45D9-BC6D-F3B2F2961762}" type="pres">
      <dgm:prSet presAssocID="{4859E52A-3FF3-406C-B7CE-58FFD30ACDE1}" presName="hierRoot4" presStyleCnt="0"/>
      <dgm:spPr/>
    </dgm:pt>
    <dgm:pt modelId="{9492F900-5FD1-4FDB-AD53-31A451D5EB42}" type="pres">
      <dgm:prSet presAssocID="{4859E52A-3FF3-406C-B7CE-58FFD30ACDE1}" presName="composite4" presStyleCnt="0"/>
      <dgm:spPr/>
    </dgm:pt>
    <dgm:pt modelId="{D0B180F4-25E3-4DF0-AD47-DFEF422F8EBB}" type="pres">
      <dgm:prSet presAssocID="{4859E52A-3FF3-406C-B7CE-58FFD30ACDE1}" presName="background4" presStyleLbl="node4" presStyleIdx="4" presStyleCnt="21"/>
      <dgm:spPr/>
    </dgm:pt>
    <dgm:pt modelId="{C63E962C-1899-4708-AE5F-0C826EF298F3}" type="pres">
      <dgm:prSet presAssocID="{4859E52A-3FF3-406C-B7CE-58FFD30ACDE1}" presName="text4" presStyleLbl="fgAcc4" presStyleIdx="4" presStyleCnt="21" custScaleX="238786">
        <dgm:presLayoutVars>
          <dgm:chPref val="3"/>
        </dgm:presLayoutVars>
      </dgm:prSet>
      <dgm:spPr/>
    </dgm:pt>
    <dgm:pt modelId="{DD427E9E-E84F-4F2E-AC15-3B7456DA295D}" type="pres">
      <dgm:prSet presAssocID="{4859E52A-3FF3-406C-B7CE-58FFD30ACDE1}" presName="hierChild5" presStyleCnt="0"/>
      <dgm:spPr/>
    </dgm:pt>
    <dgm:pt modelId="{57D90AE1-09AD-47F2-8DB0-CDC9FE20A95B}" type="pres">
      <dgm:prSet presAssocID="{E1E1D99B-04E3-4007-AE60-92BA4E114A21}" presName="Name17" presStyleLbl="parChTrans1D3" presStyleIdx="1" presStyleCnt="5"/>
      <dgm:spPr/>
    </dgm:pt>
    <dgm:pt modelId="{0B7E10A8-FC27-4BA8-9C7A-0783791A824B}" type="pres">
      <dgm:prSet presAssocID="{70E0E176-C533-4424-A796-7E1ECF55F187}" presName="hierRoot3" presStyleCnt="0"/>
      <dgm:spPr/>
    </dgm:pt>
    <dgm:pt modelId="{1F61A77D-F10C-4DD4-B184-4AF6EBFC1671}" type="pres">
      <dgm:prSet presAssocID="{70E0E176-C533-4424-A796-7E1ECF55F187}" presName="composite3" presStyleCnt="0"/>
      <dgm:spPr/>
    </dgm:pt>
    <dgm:pt modelId="{1561535B-8D9E-40CF-9E74-E3F41487089D}" type="pres">
      <dgm:prSet presAssocID="{70E0E176-C533-4424-A796-7E1ECF55F187}" presName="background3" presStyleLbl="node3" presStyleIdx="1" presStyleCnt="5"/>
      <dgm:spPr/>
    </dgm:pt>
    <dgm:pt modelId="{3ADCABC3-514C-491A-B671-064FC291DD82}" type="pres">
      <dgm:prSet presAssocID="{70E0E176-C533-4424-A796-7E1ECF55F187}" presName="text3" presStyleLbl="fgAcc3" presStyleIdx="1" presStyleCnt="5" custScaleX="238786">
        <dgm:presLayoutVars>
          <dgm:chPref val="3"/>
        </dgm:presLayoutVars>
      </dgm:prSet>
      <dgm:spPr/>
    </dgm:pt>
    <dgm:pt modelId="{1435B7CC-4CFE-46FB-B93B-682F30B53B09}" type="pres">
      <dgm:prSet presAssocID="{70E0E176-C533-4424-A796-7E1ECF55F187}" presName="hierChild4" presStyleCnt="0"/>
      <dgm:spPr/>
    </dgm:pt>
    <dgm:pt modelId="{6308C985-FF8D-416D-90B6-DD1ACCBC8132}" type="pres">
      <dgm:prSet presAssocID="{8990A84A-C9A0-4D51-B591-421132EB2C22}" presName="Name23" presStyleLbl="parChTrans1D4" presStyleIdx="5" presStyleCnt="21"/>
      <dgm:spPr/>
    </dgm:pt>
    <dgm:pt modelId="{D694F66E-81D9-453D-938D-6024C077DDD8}" type="pres">
      <dgm:prSet presAssocID="{71C557BE-882B-467E-B67E-ADA8AEB0631B}" presName="hierRoot4" presStyleCnt="0"/>
      <dgm:spPr/>
    </dgm:pt>
    <dgm:pt modelId="{B8C447FE-CE32-434D-AF55-DD500203F1ED}" type="pres">
      <dgm:prSet presAssocID="{71C557BE-882B-467E-B67E-ADA8AEB0631B}" presName="composite4" presStyleCnt="0"/>
      <dgm:spPr/>
    </dgm:pt>
    <dgm:pt modelId="{80B157F8-A476-4BDB-839F-0AA9FA2279A5}" type="pres">
      <dgm:prSet presAssocID="{71C557BE-882B-467E-B67E-ADA8AEB0631B}" presName="background4" presStyleLbl="node4" presStyleIdx="5" presStyleCnt="21"/>
      <dgm:spPr/>
    </dgm:pt>
    <dgm:pt modelId="{9C34AB28-3641-4D9C-B68C-34F12C06EF8E}" type="pres">
      <dgm:prSet presAssocID="{71C557BE-882B-467E-B67E-ADA8AEB0631B}" presName="text4" presStyleLbl="fgAcc4" presStyleIdx="5" presStyleCnt="21" custScaleX="238786">
        <dgm:presLayoutVars>
          <dgm:chPref val="3"/>
        </dgm:presLayoutVars>
      </dgm:prSet>
      <dgm:spPr/>
    </dgm:pt>
    <dgm:pt modelId="{8A83141D-BBB3-41A7-B5CC-DB30EBB46355}" type="pres">
      <dgm:prSet presAssocID="{71C557BE-882B-467E-B67E-ADA8AEB0631B}" presName="hierChild5" presStyleCnt="0"/>
      <dgm:spPr/>
    </dgm:pt>
    <dgm:pt modelId="{EDF85720-AE91-4505-AB45-FC82246CD122}" type="pres">
      <dgm:prSet presAssocID="{BA4A9690-B04C-423B-AF13-FA556A5C235D}" presName="Name23" presStyleLbl="parChTrans1D4" presStyleIdx="6" presStyleCnt="21"/>
      <dgm:spPr/>
    </dgm:pt>
    <dgm:pt modelId="{0B70AC8C-578E-4A6C-8D57-41AB401E159E}" type="pres">
      <dgm:prSet presAssocID="{A9714594-D0BD-47A1-B448-056135A30BA1}" presName="hierRoot4" presStyleCnt="0"/>
      <dgm:spPr/>
    </dgm:pt>
    <dgm:pt modelId="{BDBC0072-CA9B-4090-BC21-DC36D1CBA1BE}" type="pres">
      <dgm:prSet presAssocID="{A9714594-D0BD-47A1-B448-056135A30BA1}" presName="composite4" presStyleCnt="0"/>
      <dgm:spPr/>
    </dgm:pt>
    <dgm:pt modelId="{AFFBA68C-F6CE-41C9-9C1E-A3D687F1AC64}" type="pres">
      <dgm:prSet presAssocID="{A9714594-D0BD-47A1-B448-056135A30BA1}" presName="background4" presStyleLbl="node4" presStyleIdx="6" presStyleCnt="21"/>
      <dgm:spPr/>
    </dgm:pt>
    <dgm:pt modelId="{DEDE9B4A-09B6-4712-AA7B-C0918D644C68}" type="pres">
      <dgm:prSet presAssocID="{A9714594-D0BD-47A1-B448-056135A30BA1}" presName="text4" presStyleLbl="fgAcc4" presStyleIdx="6" presStyleCnt="21" custScaleX="238786">
        <dgm:presLayoutVars>
          <dgm:chPref val="3"/>
        </dgm:presLayoutVars>
      </dgm:prSet>
      <dgm:spPr/>
    </dgm:pt>
    <dgm:pt modelId="{26FA2DF2-0EF3-4A36-830B-7F281581D7F9}" type="pres">
      <dgm:prSet presAssocID="{A9714594-D0BD-47A1-B448-056135A30BA1}" presName="hierChild5" presStyleCnt="0"/>
      <dgm:spPr/>
    </dgm:pt>
    <dgm:pt modelId="{ED008510-DD57-4EF2-8083-7DD04106F112}" type="pres">
      <dgm:prSet presAssocID="{448DBC41-3BFF-430D-A632-24D8E149BC7F}" presName="Name23" presStyleLbl="parChTrans1D4" presStyleIdx="7" presStyleCnt="21"/>
      <dgm:spPr/>
    </dgm:pt>
    <dgm:pt modelId="{058AE35E-E3F1-4BB3-BA51-A58BA67BE100}" type="pres">
      <dgm:prSet presAssocID="{224C336C-CE43-4DF6-AA65-872165331FDF}" presName="hierRoot4" presStyleCnt="0"/>
      <dgm:spPr/>
    </dgm:pt>
    <dgm:pt modelId="{FE996B8B-3ED5-454A-901B-54E987780B31}" type="pres">
      <dgm:prSet presAssocID="{224C336C-CE43-4DF6-AA65-872165331FDF}" presName="composite4" presStyleCnt="0"/>
      <dgm:spPr/>
    </dgm:pt>
    <dgm:pt modelId="{4392F6A7-A5A8-4DDD-9424-BE8F3C903345}" type="pres">
      <dgm:prSet presAssocID="{224C336C-CE43-4DF6-AA65-872165331FDF}" presName="background4" presStyleLbl="node4" presStyleIdx="7" presStyleCnt="21"/>
      <dgm:spPr/>
    </dgm:pt>
    <dgm:pt modelId="{9D04F2BB-437B-46C8-AB8A-7387A058DA37}" type="pres">
      <dgm:prSet presAssocID="{224C336C-CE43-4DF6-AA65-872165331FDF}" presName="text4" presStyleLbl="fgAcc4" presStyleIdx="7" presStyleCnt="21" custScaleX="238786">
        <dgm:presLayoutVars>
          <dgm:chPref val="3"/>
        </dgm:presLayoutVars>
      </dgm:prSet>
      <dgm:spPr/>
    </dgm:pt>
    <dgm:pt modelId="{FD998A31-0E0C-45EF-A61A-48486311347D}" type="pres">
      <dgm:prSet presAssocID="{224C336C-CE43-4DF6-AA65-872165331FDF}" presName="hierChild5" presStyleCnt="0"/>
      <dgm:spPr/>
    </dgm:pt>
    <dgm:pt modelId="{86E27485-4AFD-4711-956F-351A7AAECB50}" type="pres">
      <dgm:prSet presAssocID="{9C7E5570-71A6-4C71-A362-8D91360CCB53}" presName="Name23" presStyleLbl="parChTrans1D4" presStyleIdx="8" presStyleCnt="21"/>
      <dgm:spPr/>
    </dgm:pt>
    <dgm:pt modelId="{EB660D27-DCDB-4B83-BEC0-DC9BBC2098A3}" type="pres">
      <dgm:prSet presAssocID="{1384FF3C-6742-4FD0-8E95-DBB6FD69B634}" presName="hierRoot4" presStyleCnt="0"/>
      <dgm:spPr/>
    </dgm:pt>
    <dgm:pt modelId="{004E4B12-6DF1-4E31-A4FA-48D4900DC7EA}" type="pres">
      <dgm:prSet presAssocID="{1384FF3C-6742-4FD0-8E95-DBB6FD69B634}" presName="composite4" presStyleCnt="0"/>
      <dgm:spPr/>
    </dgm:pt>
    <dgm:pt modelId="{3C8493FB-0B1F-41DD-AB62-6660ACB8222E}" type="pres">
      <dgm:prSet presAssocID="{1384FF3C-6742-4FD0-8E95-DBB6FD69B634}" presName="background4" presStyleLbl="node4" presStyleIdx="8" presStyleCnt="21"/>
      <dgm:spPr/>
    </dgm:pt>
    <dgm:pt modelId="{A91B66FB-3113-4EC8-B661-95EB6DD1B69A}" type="pres">
      <dgm:prSet presAssocID="{1384FF3C-6742-4FD0-8E95-DBB6FD69B634}" presName="text4" presStyleLbl="fgAcc4" presStyleIdx="8" presStyleCnt="21" custScaleX="238786">
        <dgm:presLayoutVars>
          <dgm:chPref val="3"/>
        </dgm:presLayoutVars>
      </dgm:prSet>
      <dgm:spPr/>
    </dgm:pt>
    <dgm:pt modelId="{AF0CF8E8-9E69-47E9-A7A1-3F965B9803BF}" type="pres">
      <dgm:prSet presAssocID="{1384FF3C-6742-4FD0-8E95-DBB6FD69B634}" presName="hierChild5" presStyleCnt="0"/>
      <dgm:spPr/>
    </dgm:pt>
    <dgm:pt modelId="{B2D47B55-6A79-469A-8A64-575A93E2F2E2}" type="pres">
      <dgm:prSet presAssocID="{2712327C-9B1B-4781-A6B4-7467C4460BD7}" presName="Name10" presStyleLbl="parChTrans1D2" presStyleIdx="1" presStyleCnt="3"/>
      <dgm:spPr/>
    </dgm:pt>
    <dgm:pt modelId="{55D98591-E6F5-45EB-B97C-4B6B0971A954}" type="pres">
      <dgm:prSet presAssocID="{EC920F23-8D66-4D7E-8D6B-9055F4DA63B5}" presName="hierRoot2" presStyleCnt="0"/>
      <dgm:spPr/>
    </dgm:pt>
    <dgm:pt modelId="{A62A621A-42B0-40FD-9EE0-9BA9E9E0D098}" type="pres">
      <dgm:prSet presAssocID="{EC920F23-8D66-4D7E-8D6B-9055F4DA63B5}" presName="composite2" presStyleCnt="0"/>
      <dgm:spPr/>
    </dgm:pt>
    <dgm:pt modelId="{C6A7B795-1A94-473E-9055-FEE6588A841C}" type="pres">
      <dgm:prSet presAssocID="{EC920F23-8D66-4D7E-8D6B-9055F4DA63B5}" presName="background2" presStyleLbl="node2" presStyleIdx="1" presStyleCnt="3"/>
      <dgm:spPr/>
    </dgm:pt>
    <dgm:pt modelId="{B60A3EFC-FA67-42D6-81B1-C500F2601AAC}" type="pres">
      <dgm:prSet presAssocID="{EC920F23-8D66-4D7E-8D6B-9055F4DA63B5}" presName="text2" presStyleLbl="fgAcc2" presStyleIdx="1" presStyleCnt="3" custScaleX="238786">
        <dgm:presLayoutVars>
          <dgm:chPref val="3"/>
        </dgm:presLayoutVars>
      </dgm:prSet>
      <dgm:spPr/>
    </dgm:pt>
    <dgm:pt modelId="{7805F8DA-05A4-4D8D-8FB0-EB9F4EA052D5}" type="pres">
      <dgm:prSet presAssocID="{EC920F23-8D66-4D7E-8D6B-9055F4DA63B5}" presName="hierChild3" presStyleCnt="0"/>
      <dgm:spPr/>
    </dgm:pt>
    <dgm:pt modelId="{1C9E462C-69F9-40FB-8C95-409AE541AA1C}" type="pres">
      <dgm:prSet presAssocID="{44C482A1-0D6E-4572-8CD1-60D4474D25C8}" presName="Name17" presStyleLbl="parChTrans1D3" presStyleIdx="2" presStyleCnt="5"/>
      <dgm:spPr/>
    </dgm:pt>
    <dgm:pt modelId="{3BB5F506-AF1D-4402-BAC8-B3C3024F8C0C}" type="pres">
      <dgm:prSet presAssocID="{48A13F86-AB1A-4A42-B245-A7E2C81C283B}" presName="hierRoot3" presStyleCnt="0"/>
      <dgm:spPr/>
    </dgm:pt>
    <dgm:pt modelId="{1DC4EF9B-B5B5-44FB-BD8F-F0F8B66D9F44}" type="pres">
      <dgm:prSet presAssocID="{48A13F86-AB1A-4A42-B245-A7E2C81C283B}" presName="composite3" presStyleCnt="0"/>
      <dgm:spPr/>
    </dgm:pt>
    <dgm:pt modelId="{59472895-3F00-4EF0-8D2C-2D84A5D39C10}" type="pres">
      <dgm:prSet presAssocID="{48A13F86-AB1A-4A42-B245-A7E2C81C283B}" presName="background3" presStyleLbl="node3" presStyleIdx="2" presStyleCnt="5"/>
      <dgm:spPr/>
    </dgm:pt>
    <dgm:pt modelId="{531C1025-1FFA-42B1-A517-87428AC3E30B}" type="pres">
      <dgm:prSet presAssocID="{48A13F86-AB1A-4A42-B245-A7E2C81C283B}" presName="text3" presStyleLbl="fgAcc3" presStyleIdx="2" presStyleCnt="5" custScaleX="238786">
        <dgm:presLayoutVars>
          <dgm:chPref val="3"/>
        </dgm:presLayoutVars>
      </dgm:prSet>
      <dgm:spPr/>
    </dgm:pt>
    <dgm:pt modelId="{C5EFC03C-9F51-4BC8-8577-932CD2EAE6CD}" type="pres">
      <dgm:prSet presAssocID="{48A13F86-AB1A-4A42-B245-A7E2C81C283B}" presName="hierChild4" presStyleCnt="0"/>
      <dgm:spPr/>
    </dgm:pt>
    <dgm:pt modelId="{35EC9311-1789-4F07-9FB2-B7E01DCDE57B}" type="pres">
      <dgm:prSet presAssocID="{CDE542AE-0383-4999-B42D-1B0B8E41FEF6}" presName="Name23" presStyleLbl="parChTrans1D4" presStyleIdx="9" presStyleCnt="21"/>
      <dgm:spPr/>
    </dgm:pt>
    <dgm:pt modelId="{17166F87-3AF0-4025-8E7C-48E1BA9FE82F}" type="pres">
      <dgm:prSet presAssocID="{5FEAC587-ECAC-41DF-BAA3-F4FF2A97BF44}" presName="hierRoot4" presStyleCnt="0"/>
      <dgm:spPr/>
    </dgm:pt>
    <dgm:pt modelId="{A636CBF8-C8CC-4A02-ABE4-FB2E6632BBF0}" type="pres">
      <dgm:prSet presAssocID="{5FEAC587-ECAC-41DF-BAA3-F4FF2A97BF44}" presName="composite4" presStyleCnt="0"/>
      <dgm:spPr/>
    </dgm:pt>
    <dgm:pt modelId="{96537CD3-C25A-48DA-A75D-21338324DAF0}" type="pres">
      <dgm:prSet presAssocID="{5FEAC587-ECAC-41DF-BAA3-F4FF2A97BF44}" presName="background4" presStyleLbl="node4" presStyleIdx="9" presStyleCnt="21"/>
      <dgm:spPr/>
    </dgm:pt>
    <dgm:pt modelId="{3C63B45D-3CFE-4AF1-8134-96F8FDA8F278}" type="pres">
      <dgm:prSet presAssocID="{5FEAC587-ECAC-41DF-BAA3-F4FF2A97BF44}" presName="text4" presStyleLbl="fgAcc4" presStyleIdx="9" presStyleCnt="21" custScaleX="238786">
        <dgm:presLayoutVars>
          <dgm:chPref val="3"/>
        </dgm:presLayoutVars>
      </dgm:prSet>
      <dgm:spPr/>
    </dgm:pt>
    <dgm:pt modelId="{E9232F48-BEF4-4214-A3E7-B8D02146A024}" type="pres">
      <dgm:prSet presAssocID="{5FEAC587-ECAC-41DF-BAA3-F4FF2A97BF44}" presName="hierChild5" presStyleCnt="0"/>
      <dgm:spPr/>
    </dgm:pt>
    <dgm:pt modelId="{ABE602C4-D129-4D84-B6C5-15CA919F1F6B}" type="pres">
      <dgm:prSet presAssocID="{849D87F3-7FD2-41B1-A1B4-D2DDBB08159E}" presName="Name23" presStyleLbl="parChTrans1D4" presStyleIdx="10" presStyleCnt="21"/>
      <dgm:spPr/>
    </dgm:pt>
    <dgm:pt modelId="{BF407AF3-937A-4D8D-B1D8-01F6FD4F26B6}" type="pres">
      <dgm:prSet presAssocID="{EFFB0CCF-7FF3-441E-B121-B00669283BD5}" presName="hierRoot4" presStyleCnt="0"/>
      <dgm:spPr/>
    </dgm:pt>
    <dgm:pt modelId="{A3F41236-DFFE-4C76-B3C2-0906E5140936}" type="pres">
      <dgm:prSet presAssocID="{EFFB0CCF-7FF3-441E-B121-B00669283BD5}" presName="composite4" presStyleCnt="0"/>
      <dgm:spPr/>
    </dgm:pt>
    <dgm:pt modelId="{A8A25C27-2882-4C60-A92B-53AB5E11744E}" type="pres">
      <dgm:prSet presAssocID="{EFFB0CCF-7FF3-441E-B121-B00669283BD5}" presName="background4" presStyleLbl="node4" presStyleIdx="10" presStyleCnt="21"/>
      <dgm:spPr/>
    </dgm:pt>
    <dgm:pt modelId="{CFB5C382-7955-4987-B716-EC072654F6E6}" type="pres">
      <dgm:prSet presAssocID="{EFFB0CCF-7FF3-441E-B121-B00669283BD5}" presName="text4" presStyleLbl="fgAcc4" presStyleIdx="10" presStyleCnt="21" custScaleX="238786">
        <dgm:presLayoutVars>
          <dgm:chPref val="3"/>
        </dgm:presLayoutVars>
      </dgm:prSet>
      <dgm:spPr/>
    </dgm:pt>
    <dgm:pt modelId="{3A1B007B-7F32-4DD7-8F8D-7EC499A0981D}" type="pres">
      <dgm:prSet presAssocID="{EFFB0CCF-7FF3-441E-B121-B00669283BD5}" presName="hierChild5" presStyleCnt="0"/>
      <dgm:spPr/>
    </dgm:pt>
    <dgm:pt modelId="{C0B29530-8474-44F0-8850-AA6BE72C1F65}" type="pres">
      <dgm:prSet presAssocID="{85F2EB40-7E1C-4640-92FA-FA456C658394}" presName="Name23" presStyleLbl="parChTrans1D4" presStyleIdx="11" presStyleCnt="21"/>
      <dgm:spPr/>
    </dgm:pt>
    <dgm:pt modelId="{EC705721-B72C-4D25-A16A-292A862A24A7}" type="pres">
      <dgm:prSet presAssocID="{31C7CA97-0AB9-4DC7-9B6C-488F6108A368}" presName="hierRoot4" presStyleCnt="0"/>
      <dgm:spPr/>
    </dgm:pt>
    <dgm:pt modelId="{3D0847C0-61C0-4A39-9FE4-14B4AE5A7191}" type="pres">
      <dgm:prSet presAssocID="{31C7CA97-0AB9-4DC7-9B6C-488F6108A368}" presName="composite4" presStyleCnt="0"/>
      <dgm:spPr/>
    </dgm:pt>
    <dgm:pt modelId="{EDEFE33E-F79E-4125-ADC1-1C0D5A1E1F51}" type="pres">
      <dgm:prSet presAssocID="{31C7CA97-0AB9-4DC7-9B6C-488F6108A368}" presName="background4" presStyleLbl="node4" presStyleIdx="11" presStyleCnt="21"/>
      <dgm:spPr/>
    </dgm:pt>
    <dgm:pt modelId="{F6A11E32-15CA-4998-ACB2-8D0302F0C4B4}" type="pres">
      <dgm:prSet presAssocID="{31C7CA97-0AB9-4DC7-9B6C-488F6108A368}" presName="text4" presStyleLbl="fgAcc4" presStyleIdx="11" presStyleCnt="21" custScaleX="238786">
        <dgm:presLayoutVars>
          <dgm:chPref val="3"/>
        </dgm:presLayoutVars>
      </dgm:prSet>
      <dgm:spPr/>
    </dgm:pt>
    <dgm:pt modelId="{C0FE71C0-576D-4E15-B412-C8E840B6B06B}" type="pres">
      <dgm:prSet presAssocID="{31C7CA97-0AB9-4DC7-9B6C-488F6108A368}" presName="hierChild5" presStyleCnt="0"/>
      <dgm:spPr/>
    </dgm:pt>
    <dgm:pt modelId="{7C31E265-39F7-4F19-B8EC-6D89A3257EB9}" type="pres">
      <dgm:prSet presAssocID="{DC6B4CA2-1DB7-4532-8202-428B07260E80}" presName="Name23" presStyleLbl="parChTrans1D4" presStyleIdx="12" presStyleCnt="21"/>
      <dgm:spPr/>
    </dgm:pt>
    <dgm:pt modelId="{3CA4EF4C-7D98-46F0-9EEE-01CE25B06DFA}" type="pres">
      <dgm:prSet presAssocID="{5B891AC8-4446-4A24-B1D9-4F6A63DEE8CF}" presName="hierRoot4" presStyleCnt="0"/>
      <dgm:spPr/>
    </dgm:pt>
    <dgm:pt modelId="{D9286C75-CBF5-44EA-A6AB-2F7A6AA49FCA}" type="pres">
      <dgm:prSet presAssocID="{5B891AC8-4446-4A24-B1D9-4F6A63DEE8CF}" presName="composite4" presStyleCnt="0"/>
      <dgm:spPr/>
    </dgm:pt>
    <dgm:pt modelId="{B18CDC08-9B79-4DE6-A1E7-9DD8DD6367A2}" type="pres">
      <dgm:prSet presAssocID="{5B891AC8-4446-4A24-B1D9-4F6A63DEE8CF}" presName="background4" presStyleLbl="node4" presStyleIdx="12" presStyleCnt="21"/>
      <dgm:spPr/>
    </dgm:pt>
    <dgm:pt modelId="{8B9A71CD-C735-4797-AE72-DCDD7B1ADD37}" type="pres">
      <dgm:prSet presAssocID="{5B891AC8-4446-4A24-B1D9-4F6A63DEE8CF}" presName="text4" presStyleLbl="fgAcc4" presStyleIdx="12" presStyleCnt="21" custScaleX="238786">
        <dgm:presLayoutVars>
          <dgm:chPref val="3"/>
        </dgm:presLayoutVars>
      </dgm:prSet>
      <dgm:spPr/>
    </dgm:pt>
    <dgm:pt modelId="{8FCBACB4-AB79-4845-AFCC-5D8724D44E44}" type="pres">
      <dgm:prSet presAssocID="{5B891AC8-4446-4A24-B1D9-4F6A63DEE8CF}" presName="hierChild5" presStyleCnt="0"/>
      <dgm:spPr/>
    </dgm:pt>
    <dgm:pt modelId="{DBD6B276-B0B0-4F3F-99A9-670BCCFE3246}" type="pres">
      <dgm:prSet presAssocID="{D2EE6B9D-F49C-4F78-AE5A-1E4F90270C22}" presName="Name10" presStyleLbl="parChTrans1D2" presStyleIdx="2" presStyleCnt="3"/>
      <dgm:spPr/>
    </dgm:pt>
    <dgm:pt modelId="{265AA274-E5A8-4CB1-9232-A32D020139C0}" type="pres">
      <dgm:prSet presAssocID="{6F0CEB3C-0448-415D-B5A6-C723524AD4D4}" presName="hierRoot2" presStyleCnt="0"/>
      <dgm:spPr/>
    </dgm:pt>
    <dgm:pt modelId="{A0C3458C-587A-410E-9C25-924F802E8827}" type="pres">
      <dgm:prSet presAssocID="{6F0CEB3C-0448-415D-B5A6-C723524AD4D4}" presName="composite2" presStyleCnt="0"/>
      <dgm:spPr/>
    </dgm:pt>
    <dgm:pt modelId="{79AAAEDE-7BAE-48FD-B679-58AE3C1A0EA1}" type="pres">
      <dgm:prSet presAssocID="{6F0CEB3C-0448-415D-B5A6-C723524AD4D4}" presName="background2" presStyleLbl="node2" presStyleIdx="2" presStyleCnt="3"/>
      <dgm:spPr/>
    </dgm:pt>
    <dgm:pt modelId="{2CA3B768-85DC-4BCD-B7FE-40521F116433}" type="pres">
      <dgm:prSet presAssocID="{6F0CEB3C-0448-415D-B5A6-C723524AD4D4}" presName="text2" presStyleLbl="fgAcc2" presStyleIdx="2" presStyleCnt="3" custScaleX="238786">
        <dgm:presLayoutVars>
          <dgm:chPref val="3"/>
        </dgm:presLayoutVars>
      </dgm:prSet>
      <dgm:spPr/>
    </dgm:pt>
    <dgm:pt modelId="{200206E4-4DB3-4AE0-B194-76F7970E93E3}" type="pres">
      <dgm:prSet presAssocID="{6F0CEB3C-0448-415D-B5A6-C723524AD4D4}" presName="hierChild3" presStyleCnt="0"/>
      <dgm:spPr/>
    </dgm:pt>
    <dgm:pt modelId="{5A8D2AEA-5364-4A22-9583-9E64EDF7E059}" type="pres">
      <dgm:prSet presAssocID="{008DE150-3D7D-4A2D-AC31-DE5F3BA3792C}" presName="Name17" presStyleLbl="parChTrans1D3" presStyleIdx="3" presStyleCnt="5"/>
      <dgm:spPr/>
    </dgm:pt>
    <dgm:pt modelId="{E8EDFFCA-6050-4C7E-944A-7A006062A2DB}" type="pres">
      <dgm:prSet presAssocID="{77B8BBD4-9B4F-42FB-957F-240C5F238004}" presName="hierRoot3" presStyleCnt="0"/>
      <dgm:spPr/>
    </dgm:pt>
    <dgm:pt modelId="{1A84965B-176C-414B-86C6-8169B8A3F1B8}" type="pres">
      <dgm:prSet presAssocID="{77B8BBD4-9B4F-42FB-957F-240C5F238004}" presName="composite3" presStyleCnt="0"/>
      <dgm:spPr/>
    </dgm:pt>
    <dgm:pt modelId="{416653A6-5AC1-4060-B750-DA7F41961833}" type="pres">
      <dgm:prSet presAssocID="{77B8BBD4-9B4F-42FB-957F-240C5F238004}" presName="background3" presStyleLbl="node3" presStyleIdx="3" presStyleCnt="5"/>
      <dgm:spPr/>
    </dgm:pt>
    <dgm:pt modelId="{5508A2D8-C61D-4091-A49D-575C7B4130E7}" type="pres">
      <dgm:prSet presAssocID="{77B8BBD4-9B4F-42FB-957F-240C5F238004}" presName="text3" presStyleLbl="fgAcc3" presStyleIdx="3" presStyleCnt="5" custScaleX="238786">
        <dgm:presLayoutVars>
          <dgm:chPref val="3"/>
        </dgm:presLayoutVars>
      </dgm:prSet>
      <dgm:spPr/>
    </dgm:pt>
    <dgm:pt modelId="{63F605BA-8DF2-4A21-9036-897AC8E484D2}" type="pres">
      <dgm:prSet presAssocID="{77B8BBD4-9B4F-42FB-957F-240C5F238004}" presName="hierChild4" presStyleCnt="0"/>
      <dgm:spPr/>
    </dgm:pt>
    <dgm:pt modelId="{636E33BE-6104-4485-B702-FB0AAB872A48}" type="pres">
      <dgm:prSet presAssocID="{DC2B1B5B-4A7C-4349-B708-C40B9CD856A3}" presName="Name23" presStyleLbl="parChTrans1D4" presStyleIdx="13" presStyleCnt="21"/>
      <dgm:spPr/>
    </dgm:pt>
    <dgm:pt modelId="{E50D5950-D095-47AC-B7C8-F4BBE665C833}" type="pres">
      <dgm:prSet presAssocID="{102161CB-0B23-4B40-9355-9C6C9664D8CC}" presName="hierRoot4" presStyleCnt="0"/>
      <dgm:spPr/>
    </dgm:pt>
    <dgm:pt modelId="{E063F913-AF55-48CB-9C3B-25532AAA4FB2}" type="pres">
      <dgm:prSet presAssocID="{102161CB-0B23-4B40-9355-9C6C9664D8CC}" presName="composite4" presStyleCnt="0"/>
      <dgm:spPr/>
    </dgm:pt>
    <dgm:pt modelId="{8459B04E-C8D3-4487-B3F2-64BA9B649300}" type="pres">
      <dgm:prSet presAssocID="{102161CB-0B23-4B40-9355-9C6C9664D8CC}" presName="background4" presStyleLbl="node4" presStyleIdx="13" presStyleCnt="21"/>
      <dgm:spPr/>
    </dgm:pt>
    <dgm:pt modelId="{46B0E639-3FEA-4DDE-BF6E-844CA1EC2CB6}" type="pres">
      <dgm:prSet presAssocID="{102161CB-0B23-4B40-9355-9C6C9664D8CC}" presName="text4" presStyleLbl="fgAcc4" presStyleIdx="13" presStyleCnt="21" custScaleX="238786">
        <dgm:presLayoutVars>
          <dgm:chPref val="3"/>
        </dgm:presLayoutVars>
      </dgm:prSet>
      <dgm:spPr/>
    </dgm:pt>
    <dgm:pt modelId="{77C43443-219F-4EE0-969D-C07FD3C91585}" type="pres">
      <dgm:prSet presAssocID="{102161CB-0B23-4B40-9355-9C6C9664D8CC}" presName="hierChild5" presStyleCnt="0"/>
      <dgm:spPr/>
    </dgm:pt>
    <dgm:pt modelId="{86D710DD-B8AE-423F-8778-5F7005BFC4AE}" type="pres">
      <dgm:prSet presAssocID="{04033515-76FF-4844-A1CC-70F61B5ADBA1}" presName="Name23" presStyleLbl="parChTrans1D4" presStyleIdx="14" presStyleCnt="21"/>
      <dgm:spPr/>
    </dgm:pt>
    <dgm:pt modelId="{35DA8071-5EE4-453C-8CE2-D34C0C8968E4}" type="pres">
      <dgm:prSet presAssocID="{BD0AB30E-F29C-4BF9-909D-FE36F30E5EAB}" presName="hierRoot4" presStyleCnt="0"/>
      <dgm:spPr/>
    </dgm:pt>
    <dgm:pt modelId="{6EF807D2-2547-4806-B07B-1AE36BE5438C}" type="pres">
      <dgm:prSet presAssocID="{BD0AB30E-F29C-4BF9-909D-FE36F30E5EAB}" presName="composite4" presStyleCnt="0"/>
      <dgm:spPr/>
    </dgm:pt>
    <dgm:pt modelId="{CACC02CB-A148-4FA3-A81C-655437474A0A}" type="pres">
      <dgm:prSet presAssocID="{BD0AB30E-F29C-4BF9-909D-FE36F30E5EAB}" presName="background4" presStyleLbl="node4" presStyleIdx="14" presStyleCnt="21"/>
      <dgm:spPr/>
    </dgm:pt>
    <dgm:pt modelId="{3C5CC59D-5F89-4E13-8CAB-BB265B43EE14}" type="pres">
      <dgm:prSet presAssocID="{BD0AB30E-F29C-4BF9-909D-FE36F30E5EAB}" presName="text4" presStyleLbl="fgAcc4" presStyleIdx="14" presStyleCnt="21" custScaleX="238786">
        <dgm:presLayoutVars>
          <dgm:chPref val="3"/>
        </dgm:presLayoutVars>
      </dgm:prSet>
      <dgm:spPr/>
    </dgm:pt>
    <dgm:pt modelId="{268F2F3C-A741-4408-A541-2303DBDD6C0F}" type="pres">
      <dgm:prSet presAssocID="{BD0AB30E-F29C-4BF9-909D-FE36F30E5EAB}" presName="hierChild5" presStyleCnt="0"/>
      <dgm:spPr/>
    </dgm:pt>
    <dgm:pt modelId="{515E7946-1245-4735-894F-21C2EF164684}" type="pres">
      <dgm:prSet presAssocID="{455EE73D-84AF-475D-9B1E-35A29344CF5D}" presName="Name23" presStyleLbl="parChTrans1D4" presStyleIdx="15" presStyleCnt="21"/>
      <dgm:spPr/>
    </dgm:pt>
    <dgm:pt modelId="{D5198433-5969-45FF-8085-B158320D1CE5}" type="pres">
      <dgm:prSet presAssocID="{9E5F9175-F3D3-4899-A43F-207C4DB53995}" presName="hierRoot4" presStyleCnt="0"/>
      <dgm:spPr/>
    </dgm:pt>
    <dgm:pt modelId="{452C2471-5832-4429-A15C-91375191FD77}" type="pres">
      <dgm:prSet presAssocID="{9E5F9175-F3D3-4899-A43F-207C4DB53995}" presName="composite4" presStyleCnt="0"/>
      <dgm:spPr/>
    </dgm:pt>
    <dgm:pt modelId="{EBED0CE2-E3A3-4862-995A-AADABA4967FC}" type="pres">
      <dgm:prSet presAssocID="{9E5F9175-F3D3-4899-A43F-207C4DB53995}" presName="background4" presStyleLbl="node4" presStyleIdx="15" presStyleCnt="21"/>
      <dgm:spPr/>
    </dgm:pt>
    <dgm:pt modelId="{94566A49-87A2-4FF8-B6B0-C05FA3D534D6}" type="pres">
      <dgm:prSet presAssocID="{9E5F9175-F3D3-4899-A43F-207C4DB53995}" presName="text4" presStyleLbl="fgAcc4" presStyleIdx="15" presStyleCnt="21" custScaleX="238786">
        <dgm:presLayoutVars>
          <dgm:chPref val="3"/>
        </dgm:presLayoutVars>
      </dgm:prSet>
      <dgm:spPr/>
    </dgm:pt>
    <dgm:pt modelId="{DCC7376D-83E4-4EAC-811E-22A2AF519F1F}" type="pres">
      <dgm:prSet presAssocID="{9E5F9175-F3D3-4899-A43F-207C4DB53995}" presName="hierChild5" presStyleCnt="0"/>
      <dgm:spPr/>
    </dgm:pt>
    <dgm:pt modelId="{BFAE1DE6-F5AD-46FB-A24B-09C4E4229B1D}" type="pres">
      <dgm:prSet presAssocID="{60DEF22E-0B13-4519-839D-02A63B611938}" presName="Name23" presStyleLbl="parChTrans1D4" presStyleIdx="16" presStyleCnt="21"/>
      <dgm:spPr/>
    </dgm:pt>
    <dgm:pt modelId="{B86187BB-7B2D-4D2A-B033-6584F69BFC40}" type="pres">
      <dgm:prSet presAssocID="{FC9915A0-762E-4ED0-9018-C0F5ED32FB1F}" presName="hierRoot4" presStyleCnt="0"/>
      <dgm:spPr/>
    </dgm:pt>
    <dgm:pt modelId="{37FF284D-8570-4D7D-953E-C822EEB0A29F}" type="pres">
      <dgm:prSet presAssocID="{FC9915A0-762E-4ED0-9018-C0F5ED32FB1F}" presName="composite4" presStyleCnt="0"/>
      <dgm:spPr/>
    </dgm:pt>
    <dgm:pt modelId="{E71AD2AF-1D8B-4F6D-B71F-E29A174444D9}" type="pres">
      <dgm:prSet presAssocID="{FC9915A0-762E-4ED0-9018-C0F5ED32FB1F}" presName="background4" presStyleLbl="node4" presStyleIdx="16" presStyleCnt="21"/>
      <dgm:spPr/>
    </dgm:pt>
    <dgm:pt modelId="{4D1A1CB5-50ED-46D1-B2AE-3C63F4DF03F5}" type="pres">
      <dgm:prSet presAssocID="{FC9915A0-762E-4ED0-9018-C0F5ED32FB1F}" presName="text4" presStyleLbl="fgAcc4" presStyleIdx="16" presStyleCnt="21" custScaleX="238786">
        <dgm:presLayoutVars>
          <dgm:chPref val="3"/>
        </dgm:presLayoutVars>
      </dgm:prSet>
      <dgm:spPr/>
    </dgm:pt>
    <dgm:pt modelId="{422F458F-4083-4907-A463-A34579084B8C}" type="pres">
      <dgm:prSet presAssocID="{FC9915A0-762E-4ED0-9018-C0F5ED32FB1F}" presName="hierChild5" presStyleCnt="0"/>
      <dgm:spPr/>
    </dgm:pt>
    <dgm:pt modelId="{E5007F2A-0414-4D93-9A9D-4E37A64E6D20}" type="pres">
      <dgm:prSet presAssocID="{299D8E51-CE6A-4A94-8E70-A628CA59E12D}" presName="Name17" presStyleLbl="parChTrans1D3" presStyleIdx="4" presStyleCnt="5"/>
      <dgm:spPr/>
    </dgm:pt>
    <dgm:pt modelId="{D4CF5564-9A8B-4CB9-B8D8-0AD30EBFCAE1}" type="pres">
      <dgm:prSet presAssocID="{DCF6428E-F04D-4057-A663-60134DC02E25}" presName="hierRoot3" presStyleCnt="0"/>
      <dgm:spPr/>
    </dgm:pt>
    <dgm:pt modelId="{5A630B86-70D5-4D09-8C47-9E2F0A58C714}" type="pres">
      <dgm:prSet presAssocID="{DCF6428E-F04D-4057-A663-60134DC02E25}" presName="composite3" presStyleCnt="0"/>
      <dgm:spPr/>
    </dgm:pt>
    <dgm:pt modelId="{8C336199-046F-4C8A-A161-3813B3B71F73}" type="pres">
      <dgm:prSet presAssocID="{DCF6428E-F04D-4057-A663-60134DC02E25}" presName="background3" presStyleLbl="node3" presStyleIdx="4" presStyleCnt="5"/>
      <dgm:spPr/>
    </dgm:pt>
    <dgm:pt modelId="{574C8EE0-B211-44C1-9399-278913B40DF8}" type="pres">
      <dgm:prSet presAssocID="{DCF6428E-F04D-4057-A663-60134DC02E25}" presName="text3" presStyleLbl="fgAcc3" presStyleIdx="4" presStyleCnt="5" custScaleX="238786">
        <dgm:presLayoutVars>
          <dgm:chPref val="3"/>
        </dgm:presLayoutVars>
      </dgm:prSet>
      <dgm:spPr/>
    </dgm:pt>
    <dgm:pt modelId="{B2863E5A-48BF-476E-BF2D-8073DE1C13F1}" type="pres">
      <dgm:prSet presAssocID="{DCF6428E-F04D-4057-A663-60134DC02E25}" presName="hierChild4" presStyleCnt="0"/>
      <dgm:spPr/>
    </dgm:pt>
    <dgm:pt modelId="{3C2B786D-6BB2-4227-AE94-F3DF014444FA}" type="pres">
      <dgm:prSet presAssocID="{53417B11-EFAA-4609-A9FC-3EDF9149234D}" presName="Name23" presStyleLbl="parChTrans1D4" presStyleIdx="17" presStyleCnt="21"/>
      <dgm:spPr/>
    </dgm:pt>
    <dgm:pt modelId="{B4F7859B-C187-4166-9F18-173567BBCE43}" type="pres">
      <dgm:prSet presAssocID="{3709F263-1C6C-4D94-A978-6B58ECCE5645}" presName="hierRoot4" presStyleCnt="0"/>
      <dgm:spPr/>
    </dgm:pt>
    <dgm:pt modelId="{F2FF835D-6162-4660-8602-552F7BD72AF1}" type="pres">
      <dgm:prSet presAssocID="{3709F263-1C6C-4D94-A978-6B58ECCE5645}" presName="composite4" presStyleCnt="0"/>
      <dgm:spPr/>
    </dgm:pt>
    <dgm:pt modelId="{B5EB0E69-D4F7-4722-818D-775B885B7F2E}" type="pres">
      <dgm:prSet presAssocID="{3709F263-1C6C-4D94-A978-6B58ECCE5645}" presName="background4" presStyleLbl="node4" presStyleIdx="17" presStyleCnt="21"/>
      <dgm:spPr/>
    </dgm:pt>
    <dgm:pt modelId="{C0B587D3-E70D-4CFD-A6BF-384F807771BA}" type="pres">
      <dgm:prSet presAssocID="{3709F263-1C6C-4D94-A978-6B58ECCE5645}" presName="text4" presStyleLbl="fgAcc4" presStyleIdx="17" presStyleCnt="21" custScaleX="238786">
        <dgm:presLayoutVars>
          <dgm:chPref val="3"/>
        </dgm:presLayoutVars>
      </dgm:prSet>
      <dgm:spPr/>
    </dgm:pt>
    <dgm:pt modelId="{AC356EC4-1FF3-4A44-ADF1-AD587DC7AB61}" type="pres">
      <dgm:prSet presAssocID="{3709F263-1C6C-4D94-A978-6B58ECCE5645}" presName="hierChild5" presStyleCnt="0"/>
      <dgm:spPr/>
    </dgm:pt>
    <dgm:pt modelId="{0BF95E3D-5E9E-4FD0-8E88-06E59D97D530}" type="pres">
      <dgm:prSet presAssocID="{3444BAA3-4BBF-4AF0-863A-40B76E28753C}" presName="Name23" presStyleLbl="parChTrans1D4" presStyleIdx="18" presStyleCnt="21"/>
      <dgm:spPr/>
    </dgm:pt>
    <dgm:pt modelId="{52E65E34-CA33-4091-88C7-58B655505049}" type="pres">
      <dgm:prSet presAssocID="{64E0370D-800C-43E0-ABA5-9599F5932B94}" presName="hierRoot4" presStyleCnt="0"/>
      <dgm:spPr/>
    </dgm:pt>
    <dgm:pt modelId="{A102485D-4C77-4B81-8DB8-89CD19946338}" type="pres">
      <dgm:prSet presAssocID="{64E0370D-800C-43E0-ABA5-9599F5932B94}" presName="composite4" presStyleCnt="0"/>
      <dgm:spPr/>
    </dgm:pt>
    <dgm:pt modelId="{87437F7F-3816-40E1-AF94-DCFC25F669D7}" type="pres">
      <dgm:prSet presAssocID="{64E0370D-800C-43E0-ABA5-9599F5932B94}" presName="background4" presStyleLbl="node4" presStyleIdx="18" presStyleCnt="21"/>
      <dgm:spPr/>
    </dgm:pt>
    <dgm:pt modelId="{A01E2F1C-4A95-4CF3-8065-5E16A3586FD2}" type="pres">
      <dgm:prSet presAssocID="{64E0370D-800C-43E0-ABA5-9599F5932B94}" presName="text4" presStyleLbl="fgAcc4" presStyleIdx="18" presStyleCnt="21" custScaleX="238786">
        <dgm:presLayoutVars>
          <dgm:chPref val="3"/>
        </dgm:presLayoutVars>
      </dgm:prSet>
      <dgm:spPr/>
    </dgm:pt>
    <dgm:pt modelId="{164C2E71-A6D1-4618-AD76-98214EB9CCAE}" type="pres">
      <dgm:prSet presAssocID="{64E0370D-800C-43E0-ABA5-9599F5932B94}" presName="hierChild5" presStyleCnt="0"/>
      <dgm:spPr/>
    </dgm:pt>
    <dgm:pt modelId="{2523997A-AA7E-4FE8-B923-827531E30BD1}" type="pres">
      <dgm:prSet presAssocID="{5B46DBF9-E97B-4CB0-B497-DB4BFD872024}" presName="Name23" presStyleLbl="parChTrans1D4" presStyleIdx="19" presStyleCnt="21"/>
      <dgm:spPr/>
    </dgm:pt>
    <dgm:pt modelId="{E1A63E05-05A5-4694-AAF9-EDB96E0C82E1}" type="pres">
      <dgm:prSet presAssocID="{1913DE3B-F779-4561-A184-43625B092909}" presName="hierRoot4" presStyleCnt="0"/>
      <dgm:spPr/>
    </dgm:pt>
    <dgm:pt modelId="{68F6687B-1677-413F-81F0-2AF81848B8A8}" type="pres">
      <dgm:prSet presAssocID="{1913DE3B-F779-4561-A184-43625B092909}" presName="composite4" presStyleCnt="0"/>
      <dgm:spPr/>
    </dgm:pt>
    <dgm:pt modelId="{AD1218FB-CD2D-4F35-82DA-42D76CF3326A}" type="pres">
      <dgm:prSet presAssocID="{1913DE3B-F779-4561-A184-43625B092909}" presName="background4" presStyleLbl="node4" presStyleIdx="19" presStyleCnt="21"/>
      <dgm:spPr/>
    </dgm:pt>
    <dgm:pt modelId="{0B105E29-2352-4A1F-924F-821B6A93DBC2}" type="pres">
      <dgm:prSet presAssocID="{1913DE3B-F779-4561-A184-43625B092909}" presName="text4" presStyleLbl="fgAcc4" presStyleIdx="19" presStyleCnt="21" custScaleX="238786">
        <dgm:presLayoutVars>
          <dgm:chPref val="3"/>
        </dgm:presLayoutVars>
      </dgm:prSet>
      <dgm:spPr/>
    </dgm:pt>
    <dgm:pt modelId="{895792C3-656A-431B-8C9A-5EC19FB7162B}" type="pres">
      <dgm:prSet presAssocID="{1913DE3B-F779-4561-A184-43625B092909}" presName="hierChild5" presStyleCnt="0"/>
      <dgm:spPr/>
    </dgm:pt>
    <dgm:pt modelId="{A9A25AB6-B404-430B-BD14-A2055217D210}" type="pres">
      <dgm:prSet presAssocID="{29FE51BB-E837-4D21-B9AB-5EC734305E6A}" presName="Name23" presStyleLbl="parChTrans1D4" presStyleIdx="20" presStyleCnt="21"/>
      <dgm:spPr/>
    </dgm:pt>
    <dgm:pt modelId="{B00C2B57-1917-4F81-A730-2A0BFDDBCC6F}" type="pres">
      <dgm:prSet presAssocID="{3F55B694-3008-4B20-8C78-658CEB63CC73}" presName="hierRoot4" presStyleCnt="0"/>
      <dgm:spPr/>
    </dgm:pt>
    <dgm:pt modelId="{C2036A47-5A4D-4657-89B5-1613ED2F3183}" type="pres">
      <dgm:prSet presAssocID="{3F55B694-3008-4B20-8C78-658CEB63CC73}" presName="composite4" presStyleCnt="0"/>
      <dgm:spPr/>
    </dgm:pt>
    <dgm:pt modelId="{50EC65BF-47D8-4A94-B73A-72D38A431D6B}" type="pres">
      <dgm:prSet presAssocID="{3F55B694-3008-4B20-8C78-658CEB63CC73}" presName="background4" presStyleLbl="node4" presStyleIdx="20" presStyleCnt="21"/>
      <dgm:spPr/>
    </dgm:pt>
    <dgm:pt modelId="{52077EE4-EC1D-401D-92D5-E4304AEF64F4}" type="pres">
      <dgm:prSet presAssocID="{3F55B694-3008-4B20-8C78-658CEB63CC73}" presName="text4" presStyleLbl="fgAcc4" presStyleIdx="20" presStyleCnt="21" custScaleX="238786">
        <dgm:presLayoutVars>
          <dgm:chPref val="3"/>
        </dgm:presLayoutVars>
      </dgm:prSet>
      <dgm:spPr/>
    </dgm:pt>
    <dgm:pt modelId="{BADF0481-82D4-40E6-9984-E18BBF5586B1}" type="pres">
      <dgm:prSet presAssocID="{3F55B694-3008-4B20-8C78-658CEB63CC73}" presName="hierChild5" presStyleCnt="0"/>
      <dgm:spPr/>
    </dgm:pt>
  </dgm:ptLst>
  <dgm:cxnLst>
    <dgm:cxn modelId="{5A014800-8947-4EE2-A344-C7F1DC998BAF}" type="presOf" srcId="{4859E52A-3FF3-406C-B7CE-58FFD30ACDE1}" destId="{C63E962C-1899-4708-AE5F-0C826EF298F3}" srcOrd="0" destOrd="0" presId="urn:microsoft.com/office/officeart/2005/8/layout/hierarchy1"/>
    <dgm:cxn modelId="{001B4004-5BB8-4FD0-8BF1-458863491ABB}" type="presOf" srcId="{60DEF22E-0B13-4519-839D-02A63B611938}" destId="{BFAE1DE6-F5AD-46FB-A24B-09C4E4229B1D}" srcOrd="0" destOrd="0" presId="urn:microsoft.com/office/officeart/2005/8/layout/hierarchy1"/>
    <dgm:cxn modelId="{CE031D0B-41F4-4D36-8E56-F8D8523E6ABE}" type="presOf" srcId="{224C336C-CE43-4DF6-AA65-872165331FDF}" destId="{9D04F2BB-437B-46C8-AB8A-7387A058DA37}" srcOrd="0" destOrd="0" presId="urn:microsoft.com/office/officeart/2005/8/layout/hierarchy1"/>
    <dgm:cxn modelId="{A877BD0E-0AF5-4FA6-997D-D8A9BD40779A}" type="presOf" srcId="{DCF6428E-F04D-4057-A663-60134DC02E25}" destId="{574C8EE0-B211-44C1-9399-278913B40DF8}" srcOrd="0" destOrd="0" presId="urn:microsoft.com/office/officeart/2005/8/layout/hierarchy1"/>
    <dgm:cxn modelId="{96D55B0F-185E-452C-A0FB-F71C1ECC4336}" srcId="{A9714594-D0BD-47A1-B448-056135A30BA1}" destId="{224C336C-CE43-4DF6-AA65-872165331FDF}" srcOrd="0" destOrd="0" parTransId="{448DBC41-3BFF-430D-A632-24D8E149BC7F}" sibTransId="{40D8FA61-765A-4A7E-9E76-BE32F9274145}"/>
    <dgm:cxn modelId="{9BE7E410-10D6-4447-8C4D-8023694E17A1}" type="presOf" srcId="{5B46DBF9-E97B-4CB0-B497-DB4BFD872024}" destId="{2523997A-AA7E-4FE8-B923-827531E30BD1}" srcOrd="0" destOrd="0" presId="urn:microsoft.com/office/officeart/2005/8/layout/hierarchy1"/>
    <dgm:cxn modelId="{BB515C19-E95D-485F-A2C4-3D330A03D774}" srcId="{A94C9FB6-8B81-4CAB-8211-5A07CCDD65BA}" destId="{EC920F23-8D66-4D7E-8D6B-9055F4DA63B5}" srcOrd="1" destOrd="0" parTransId="{2712327C-9B1B-4781-A6B4-7467C4460BD7}" sibTransId="{03CE8DEF-E276-4798-99B8-FFCB2614DC8E}"/>
    <dgm:cxn modelId="{FE04B21F-FF8C-409C-B268-A68CFC34C0FD}" type="presOf" srcId="{1384FF3C-6742-4FD0-8E95-DBB6FD69B634}" destId="{A91B66FB-3113-4EC8-B661-95EB6DD1B69A}" srcOrd="0" destOrd="0" presId="urn:microsoft.com/office/officeart/2005/8/layout/hierarchy1"/>
    <dgm:cxn modelId="{1F08B420-2C4C-4099-BC6F-71BFDFEF6175}" type="presOf" srcId="{310B34D4-460C-4581-9A4E-B536AAD95D45}" destId="{95E90CC6-92BA-43C5-8F43-BFA12AEC4209}" srcOrd="0" destOrd="0" presId="urn:microsoft.com/office/officeart/2005/8/layout/hierarchy1"/>
    <dgm:cxn modelId="{152A9121-8DFE-4A10-A074-E107E74A6118}" type="presOf" srcId="{9E5F9175-F3D3-4899-A43F-207C4DB53995}" destId="{94566A49-87A2-4FF8-B6B0-C05FA3D534D6}" srcOrd="0" destOrd="0" presId="urn:microsoft.com/office/officeart/2005/8/layout/hierarchy1"/>
    <dgm:cxn modelId="{60AA7D29-D806-4E16-B9FE-9198E2FC6223}" srcId="{DCF6428E-F04D-4057-A663-60134DC02E25}" destId="{3709F263-1C6C-4D94-A978-6B58ECCE5645}" srcOrd="0" destOrd="0" parTransId="{53417B11-EFAA-4609-A9FC-3EDF9149234D}" sibTransId="{D3BB00CE-8A9F-40E4-8F4C-E1AA8F469962}"/>
    <dgm:cxn modelId="{D429F82C-6302-4ABC-9338-25317A5CE75C}" srcId="{6F0CEB3C-0448-415D-B5A6-C723524AD4D4}" destId="{DCF6428E-F04D-4057-A663-60134DC02E25}" srcOrd="1" destOrd="0" parTransId="{299D8E51-CE6A-4A94-8E70-A628CA59E12D}" sibTransId="{AB253DCD-67B3-49F9-B9AF-3650D4C778A6}"/>
    <dgm:cxn modelId="{73F5F92E-809C-4E2D-80C2-37E996D5BC61}" srcId="{48A13F86-AB1A-4A42-B245-A7E2C81C283B}" destId="{5FEAC587-ECAC-41DF-BAA3-F4FF2A97BF44}" srcOrd="0" destOrd="0" parTransId="{CDE542AE-0383-4999-B42D-1B0B8E41FEF6}" sibTransId="{799353A6-9BC0-4201-94EE-026D88D82323}"/>
    <dgm:cxn modelId="{CB36CC30-7EE1-4CC5-BE78-91CE0BF965D2}" type="presOf" srcId="{FC9915A0-762E-4ED0-9018-C0F5ED32FB1F}" destId="{4D1A1CB5-50ED-46D1-B2AE-3C63F4DF03F5}" srcOrd="0" destOrd="0" presId="urn:microsoft.com/office/officeart/2005/8/layout/hierarchy1"/>
    <dgm:cxn modelId="{9A1A5631-DF77-44B1-8190-463C5822CDD4}" type="presOf" srcId="{57B80E01-A703-42E9-ABFE-40C73F05D49D}" destId="{1BDD654A-A66D-4D65-8366-8BF55E337D1B}" srcOrd="0" destOrd="0" presId="urn:microsoft.com/office/officeart/2005/8/layout/hierarchy1"/>
    <dgm:cxn modelId="{1E5A3235-34AE-4FC7-99DE-240435494609}" srcId="{77B8BBD4-9B4F-42FB-957F-240C5F238004}" destId="{102161CB-0B23-4B40-9355-9C6C9664D8CC}" srcOrd="0" destOrd="0" parTransId="{DC2B1B5B-4A7C-4349-B708-C40B9CD856A3}" sibTransId="{AE91F734-28F5-45C2-A0D6-5FCF57D9FA23}"/>
    <dgm:cxn modelId="{5A552338-BA5F-486C-8071-86954D25AEAE}" type="presOf" srcId="{77B8BBD4-9B4F-42FB-957F-240C5F238004}" destId="{5508A2D8-C61D-4091-A49D-575C7B4130E7}" srcOrd="0" destOrd="0" presId="urn:microsoft.com/office/officeart/2005/8/layout/hierarchy1"/>
    <dgm:cxn modelId="{90323A38-AAB2-448A-A34A-BBDECAE52EC5}" type="presOf" srcId="{BA3C74FA-3806-4469-BBBB-0FDD6274897B}" destId="{0CD6E22E-A274-4E2E-9BAA-70C0C945A846}" srcOrd="0" destOrd="0" presId="urn:microsoft.com/office/officeart/2005/8/layout/hierarchy1"/>
    <dgm:cxn modelId="{7A798B38-5044-4640-9ECD-D995F7B023C2}" srcId="{BA3C74FA-3806-4469-BBBB-0FDD6274897B}" destId="{4859E52A-3FF3-406C-B7CE-58FFD30ACDE1}" srcOrd="0" destOrd="0" parTransId="{FB72C499-D269-49F8-A18A-E35B67632374}" sibTransId="{54C9C27E-6B83-4B5A-AC2D-3353004172DD}"/>
    <dgm:cxn modelId="{3E930A3D-46B1-4204-997A-76C4AD70D770}" srcId="{224C336C-CE43-4DF6-AA65-872165331FDF}" destId="{1384FF3C-6742-4FD0-8E95-DBB6FD69B634}" srcOrd="0" destOrd="0" parTransId="{9C7E5570-71A6-4C71-A362-8D91360CCB53}" sibTransId="{64280ABF-D970-4211-87C6-B917768C17C7}"/>
    <dgm:cxn modelId="{1FDDEA3D-F037-43BA-BEE1-D950995EFF85}" srcId="{EFFB0CCF-7FF3-441E-B121-B00669283BD5}" destId="{31C7CA97-0AB9-4DC7-9B6C-488F6108A368}" srcOrd="0" destOrd="0" parTransId="{85F2EB40-7E1C-4640-92FA-FA456C658394}" sibTransId="{F1DE3BF9-53C6-4D61-B50E-B82187EA8F81}"/>
    <dgm:cxn modelId="{EF8E753F-29B4-4A3D-9E38-03B76A471A49}" srcId="{310B34D4-460C-4581-9A4E-B536AAD95D45}" destId="{A94C9FB6-8B81-4CAB-8211-5A07CCDD65BA}" srcOrd="0" destOrd="0" parTransId="{90FECFE2-CEA3-430A-BB84-70418D7831D8}" sibTransId="{6F33D350-79B4-43BB-9F75-F34C8901EBBC}"/>
    <dgm:cxn modelId="{2BF71F40-B976-4933-BAC1-26BC4D5E5DA8}" type="presOf" srcId="{44C482A1-0D6E-4572-8CD1-60D4474D25C8}" destId="{1C9E462C-69F9-40FB-8C95-409AE541AA1C}" srcOrd="0" destOrd="0" presId="urn:microsoft.com/office/officeart/2005/8/layout/hierarchy1"/>
    <dgm:cxn modelId="{A61C7940-9552-4E5F-B6B1-8937C093C9ED}" type="presOf" srcId="{7BA4A0B8-C2CE-4C03-BB8A-FA5C193DE0CD}" destId="{B083C029-B2B9-4332-88D5-57E03D6716DB}" srcOrd="0" destOrd="0" presId="urn:microsoft.com/office/officeart/2005/8/layout/hierarchy1"/>
    <dgm:cxn modelId="{43C7225F-54A3-436B-9C07-A2FF72765C9F}" srcId="{52B86CA7-1964-459F-956D-66521FBED3C4}" destId="{70E0E176-C533-4424-A796-7E1ECF55F187}" srcOrd="1" destOrd="0" parTransId="{E1E1D99B-04E3-4007-AE60-92BA4E114A21}" sibTransId="{9930E495-CBC5-4C9C-8B17-923AC91DEA75}"/>
    <dgm:cxn modelId="{36D52A61-72D8-4F0C-843F-A48F9381C989}" type="presOf" srcId="{455EE73D-84AF-475D-9B1E-35A29344CF5D}" destId="{515E7946-1245-4735-894F-21C2EF164684}" srcOrd="0" destOrd="0" presId="urn:microsoft.com/office/officeart/2005/8/layout/hierarchy1"/>
    <dgm:cxn modelId="{53841F64-C8FB-4AD5-96AE-16C188168E62}" srcId="{73FFFEB3-F8CC-4FB8-BC71-D59C736CD1B9}" destId="{BA3C74FA-3806-4469-BBBB-0FDD6274897B}" srcOrd="0" destOrd="0" parTransId="{7BA4A0B8-C2CE-4C03-BB8A-FA5C193DE0CD}" sibTransId="{233B6372-D59A-4E2F-8A31-C89BF69A5143}"/>
    <dgm:cxn modelId="{1F2AAF64-29AF-47B9-9BC3-71D9798BF492}" type="presOf" srcId="{1913DE3B-F779-4561-A184-43625B092909}" destId="{0B105E29-2352-4A1F-924F-821B6A93DBC2}" srcOrd="0" destOrd="0" presId="urn:microsoft.com/office/officeart/2005/8/layout/hierarchy1"/>
    <dgm:cxn modelId="{C16F1B65-1D7C-40CF-9B42-EEE4015D047A}" srcId="{70E0E176-C533-4424-A796-7E1ECF55F187}" destId="{71C557BE-882B-467E-B67E-ADA8AEB0631B}" srcOrd="0" destOrd="0" parTransId="{8990A84A-C9A0-4D51-B591-421132EB2C22}" sibTransId="{FA742B17-A96B-4E28-96E2-92C65D1CC4B5}"/>
    <dgm:cxn modelId="{784FCF47-56D1-4065-B11C-934A3A7ECAE6}" type="presOf" srcId="{DC6B4CA2-1DB7-4532-8202-428B07260E80}" destId="{7C31E265-39F7-4F19-B8EC-6D89A3257EB9}" srcOrd="0" destOrd="0" presId="urn:microsoft.com/office/officeart/2005/8/layout/hierarchy1"/>
    <dgm:cxn modelId="{7F7BAC6A-319F-4530-A62B-3D61CD2A3D04}" type="presOf" srcId="{05AE317C-9E7C-4E45-BDAF-6A93D3866C59}" destId="{2285D8BF-A26D-4F1C-82D0-4228FB27C22D}" srcOrd="0" destOrd="0" presId="urn:microsoft.com/office/officeart/2005/8/layout/hierarchy1"/>
    <dgm:cxn modelId="{39ADD96C-F0A3-4DF0-AD0A-806569CA26BB}" type="presOf" srcId="{3709F263-1C6C-4D94-A978-6B58ECCE5645}" destId="{C0B587D3-E70D-4CFD-A6BF-384F807771BA}" srcOrd="0" destOrd="0" presId="urn:microsoft.com/office/officeart/2005/8/layout/hierarchy1"/>
    <dgm:cxn modelId="{BC75A66D-7ABD-4EDD-BB41-6E126454ADF2}" srcId="{A94C9FB6-8B81-4CAB-8211-5A07CCDD65BA}" destId="{6F0CEB3C-0448-415D-B5A6-C723524AD4D4}" srcOrd="2" destOrd="0" parTransId="{D2EE6B9D-F49C-4F78-AE5A-1E4F90270C22}" sibTransId="{6F1CE8C4-40F0-4842-B757-7639CB011A8E}"/>
    <dgm:cxn modelId="{B0B2084F-1556-4E3E-8954-11DA5608A6E4}" srcId="{A94C9FB6-8B81-4CAB-8211-5A07CCDD65BA}" destId="{52B86CA7-1964-459F-956D-66521FBED3C4}" srcOrd="0" destOrd="0" parTransId="{57B80E01-A703-42E9-ABFE-40C73F05D49D}" sibTransId="{CC62AB83-38B6-4551-9938-79116FB52940}"/>
    <dgm:cxn modelId="{6E3DC56F-9F99-4511-8DF5-81D132C9C8A8}" srcId="{52B86CA7-1964-459F-956D-66521FBED3C4}" destId="{A68D728B-A9C5-4DEB-909F-0A052CE2B649}" srcOrd="0" destOrd="0" parTransId="{031A3AC5-007C-4DAB-BBC4-F2196D8C38EA}" sibTransId="{7F76366F-2CC6-4E92-B1F7-6379CD4BC2A6}"/>
    <dgm:cxn modelId="{72F31451-8946-4A7C-AFCF-FB9DEB183763}" type="presOf" srcId="{EC920F23-8D66-4D7E-8D6B-9055F4DA63B5}" destId="{B60A3EFC-FA67-42D6-81B1-C500F2601AAC}" srcOrd="0" destOrd="0" presId="urn:microsoft.com/office/officeart/2005/8/layout/hierarchy1"/>
    <dgm:cxn modelId="{B9451C71-5F49-4FA8-876D-37564177718C}" type="presOf" srcId="{52B86CA7-1964-459F-956D-66521FBED3C4}" destId="{662D9D86-BEB1-4C16-B5BC-A111B08C97FE}" srcOrd="0" destOrd="0" presId="urn:microsoft.com/office/officeart/2005/8/layout/hierarchy1"/>
    <dgm:cxn modelId="{25B3EF51-11BD-4760-BD0B-607202925760}" srcId="{EC920F23-8D66-4D7E-8D6B-9055F4DA63B5}" destId="{48A13F86-AB1A-4A42-B245-A7E2C81C283B}" srcOrd="0" destOrd="0" parTransId="{44C482A1-0D6E-4572-8CD1-60D4474D25C8}" sibTransId="{E8841A05-D856-4595-8D36-1BF8BE9025E4}"/>
    <dgm:cxn modelId="{DDB04F72-B752-4E25-AF56-2541CB8C261C}" srcId="{3709F263-1C6C-4D94-A978-6B58ECCE5645}" destId="{64E0370D-800C-43E0-ABA5-9599F5932B94}" srcOrd="0" destOrd="0" parTransId="{3444BAA3-4BBF-4AF0-863A-40B76E28753C}" sibTransId="{7A2C2C3B-2C16-4BE6-9AF2-476BF0EB7B30}"/>
    <dgm:cxn modelId="{A5886973-53D2-4BFE-8A83-4C4E3B659F8E}" srcId="{BD0AB30E-F29C-4BF9-909D-FE36F30E5EAB}" destId="{9E5F9175-F3D3-4899-A43F-207C4DB53995}" srcOrd="0" destOrd="0" parTransId="{455EE73D-84AF-475D-9B1E-35A29344CF5D}" sibTransId="{B9396EFD-F4BD-46E6-90EA-D1F3862734F0}"/>
    <dgm:cxn modelId="{3CC25256-55F1-4896-B3B8-76123F7347C4}" type="presOf" srcId="{A9714594-D0BD-47A1-B448-056135A30BA1}" destId="{DEDE9B4A-09B6-4712-AA7B-C0918D644C68}" srcOrd="0" destOrd="0" presId="urn:microsoft.com/office/officeart/2005/8/layout/hierarchy1"/>
    <dgm:cxn modelId="{1C302D57-94F1-41F1-859B-8DCD0FE61061}" type="presOf" srcId="{48A13F86-AB1A-4A42-B245-A7E2C81C283B}" destId="{531C1025-1FFA-42B1-A517-87428AC3E30B}" srcOrd="0" destOrd="0" presId="urn:microsoft.com/office/officeart/2005/8/layout/hierarchy1"/>
    <dgm:cxn modelId="{9676B577-4B14-42F5-8A2D-CAF1D980480E}" type="presOf" srcId="{E96E0D2D-FE30-4350-8A54-0495677FC12E}" destId="{988935AC-2A6D-45C3-AF97-66A39F61615F}" srcOrd="0" destOrd="0" presId="urn:microsoft.com/office/officeart/2005/8/layout/hierarchy1"/>
    <dgm:cxn modelId="{4C8E1A79-FC9F-4E41-9702-010E88931922}" type="presOf" srcId="{5FEAC587-ECAC-41DF-BAA3-F4FF2A97BF44}" destId="{3C63B45D-3CFE-4AF1-8134-96F8FDA8F278}" srcOrd="0" destOrd="0" presId="urn:microsoft.com/office/officeart/2005/8/layout/hierarchy1"/>
    <dgm:cxn modelId="{BED9157C-BD14-4B2E-AD14-EEC68C2140AC}" type="presOf" srcId="{71C557BE-882B-467E-B67E-ADA8AEB0631B}" destId="{9C34AB28-3641-4D9C-B68C-34F12C06EF8E}" srcOrd="0" destOrd="0" presId="urn:microsoft.com/office/officeart/2005/8/layout/hierarchy1"/>
    <dgm:cxn modelId="{EBE06682-7C45-4C6B-AEA8-37BEDC9BA1BD}" type="presOf" srcId="{BD0AB30E-F29C-4BF9-909D-FE36F30E5EAB}" destId="{3C5CC59D-5F89-4E13-8CAB-BB265B43EE14}" srcOrd="0" destOrd="0" presId="urn:microsoft.com/office/officeart/2005/8/layout/hierarchy1"/>
    <dgm:cxn modelId="{4F9A6983-D561-4CFB-A596-308A7585BB14}" type="presOf" srcId="{3B0FCA3E-51A5-4E5E-BE25-5C8E625D358C}" destId="{78CC68A9-3356-4A56-BF7B-8CF7FD2D1D08}" srcOrd="0" destOrd="0" presId="urn:microsoft.com/office/officeart/2005/8/layout/hierarchy1"/>
    <dgm:cxn modelId="{341A1487-9991-459E-98F9-FF9D2698C965}" type="presOf" srcId="{04033515-76FF-4844-A1CC-70F61B5ADBA1}" destId="{86D710DD-B8AE-423F-8778-5F7005BFC4AE}" srcOrd="0" destOrd="0" presId="urn:microsoft.com/office/officeart/2005/8/layout/hierarchy1"/>
    <dgm:cxn modelId="{F044FE87-CEF8-487E-92BF-9358D8FA365D}" srcId="{6F0CEB3C-0448-415D-B5A6-C723524AD4D4}" destId="{77B8BBD4-9B4F-42FB-957F-240C5F238004}" srcOrd="0" destOrd="0" parTransId="{008DE150-3D7D-4A2D-AC31-DE5F3BA3792C}" sibTransId="{69207D99-7AA5-4FC5-BE02-148CAD59B45E}"/>
    <dgm:cxn modelId="{855DEA8C-D34E-4537-B90D-06840A30E73A}" type="presOf" srcId="{CDE542AE-0383-4999-B42D-1B0B8E41FEF6}" destId="{35EC9311-1789-4F07-9FB2-B7E01DCDE57B}" srcOrd="0" destOrd="0" presId="urn:microsoft.com/office/officeart/2005/8/layout/hierarchy1"/>
    <dgm:cxn modelId="{6C533295-F75D-49A6-9E3C-EAFA3FCC1765}" type="presOf" srcId="{299D8E51-CE6A-4A94-8E70-A628CA59E12D}" destId="{E5007F2A-0414-4D93-9A9D-4E37A64E6D20}" srcOrd="0" destOrd="0" presId="urn:microsoft.com/office/officeart/2005/8/layout/hierarchy1"/>
    <dgm:cxn modelId="{00A4B395-BEE3-4B39-9B16-32DFF5B91EB0}" type="presOf" srcId="{8990A84A-C9A0-4D51-B591-421132EB2C22}" destId="{6308C985-FF8D-416D-90B6-DD1ACCBC8132}" srcOrd="0" destOrd="0" presId="urn:microsoft.com/office/officeart/2005/8/layout/hierarchy1"/>
    <dgm:cxn modelId="{C7D9DD95-7E50-47DF-A7F0-BB86E19A8BBC}" type="presOf" srcId="{A94C9FB6-8B81-4CAB-8211-5A07CCDD65BA}" destId="{97865E12-40E0-4C70-AF06-1CAD67C26FC0}" srcOrd="0" destOrd="0" presId="urn:microsoft.com/office/officeart/2005/8/layout/hierarchy1"/>
    <dgm:cxn modelId="{F1BC9F9B-ED5C-47A2-BFA0-8652D35AD793}" type="presOf" srcId="{53417B11-EFAA-4609-A9FC-3EDF9149234D}" destId="{3C2B786D-6BB2-4227-AE94-F3DF014444FA}" srcOrd="0" destOrd="0" presId="urn:microsoft.com/office/officeart/2005/8/layout/hierarchy1"/>
    <dgm:cxn modelId="{A67A50A2-A1BF-4184-82F4-E632604F82D9}" type="presOf" srcId="{3444BAA3-4BBF-4AF0-863A-40B76E28753C}" destId="{0BF95E3D-5E9E-4FD0-8E88-06E59D97D530}" srcOrd="0" destOrd="0" presId="urn:microsoft.com/office/officeart/2005/8/layout/hierarchy1"/>
    <dgm:cxn modelId="{FFC57DB2-E37F-4005-B69F-14795B8DBE6A}" srcId="{64E0370D-800C-43E0-ABA5-9599F5932B94}" destId="{1913DE3B-F779-4561-A184-43625B092909}" srcOrd="0" destOrd="0" parTransId="{5B46DBF9-E97B-4CB0-B497-DB4BFD872024}" sibTransId="{1B40C702-D073-45D2-BAC6-615D105D6E02}"/>
    <dgm:cxn modelId="{48271EBA-21C7-4C96-99BF-3BA4937F3458}" srcId="{9E5F9175-F3D3-4899-A43F-207C4DB53995}" destId="{FC9915A0-762E-4ED0-9018-C0F5ED32FB1F}" srcOrd="0" destOrd="0" parTransId="{60DEF22E-0B13-4519-839D-02A63B611938}" sibTransId="{8FD362A5-9A76-4292-A896-AE2227AD207B}"/>
    <dgm:cxn modelId="{F33875BE-245D-4B83-856C-F29789FDF0F1}" type="presOf" srcId="{EFFB0CCF-7FF3-441E-B121-B00669283BD5}" destId="{CFB5C382-7955-4987-B716-EC072654F6E6}" srcOrd="0" destOrd="0" presId="urn:microsoft.com/office/officeart/2005/8/layout/hierarchy1"/>
    <dgm:cxn modelId="{05678DBF-4384-47AB-8F99-A36B5D4D61D2}" type="presOf" srcId="{849D87F3-7FD2-41B1-A1B4-D2DDBB08159E}" destId="{ABE602C4-D129-4D84-B6C5-15CA919F1F6B}" srcOrd="0" destOrd="0" presId="urn:microsoft.com/office/officeart/2005/8/layout/hierarchy1"/>
    <dgm:cxn modelId="{BC1BA8BF-8F64-4E20-8441-4518EFB2986F}" srcId="{9B712150-AA89-498C-8AEA-ABFCC53FDFB4}" destId="{E96E0D2D-FE30-4350-8A54-0495677FC12E}" srcOrd="0" destOrd="0" parTransId="{802A9A97-6022-41DD-84FF-15A5D9422361}" sibTransId="{14D770D9-25CE-4A4F-B78A-36196A9ADE99}"/>
    <dgm:cxn modelId="{73DBF4BF-670B-4D15-B0D2-AB17EEF10FB0}" type="presOf" srcId="{A68D728B-A9C5-4DEB-909F-0A052CE2B649}" destId="{6B01C58D-3B4B-42F1-B76C-501CD3E1852F}" srcOrd="0" destOrd="0" presId="urn:microsoft.com/office/officeart/2005/8/layout/hierarchy1"/>
    <dgm:cxn modelId="{C2ED76C0-287D-446D-95CE-369B95990C01}" type="presOf" srcId="{64E0370D-800C-43E0-ABA5-9599F5932B94}" destId="{A01E2F1C-4A95-4CF3-8065-5E16A3586FD2}" srcOrd="0" destOrd="0" presId="urn:microsoft.com/office/officeart/2005/8/layout/hierarchy1"/>
    <dgm:cxn modelId="{D6BFCAC3-3EE6-474B-9A59-B6A729EDD50B}" type="presOf" srcId="{D2EE6B9D-F49C-4F78-AE5A-1E4F90270C22}" destId="{DBD6B276-B0B0-4F3F-99A9-670BCCFE3246}" srcOrd="0" destOrd="0" presId="urn:microsoft.com/office/officeart/2005/8/layout/hierarchy1"/>
    <dgm:cxn modelId="{50ECB2C4-0DC2-4C8B-A768-11A9226A2FED}" srcId="{A68D728B-A9C5-4DEB-909F-0A052CE2B649}" destId="{9B712150-AA89-498C-8AEA-ABFCC53FDFB4}" srcOrd="0" destOrd="0" parTransId="{3B0FCA3E-51A5-4E5E-BE25-5C8E625D358C}" sibTransId="{BD23E76D-A0E5-4F28-AB74-FA5920A6A586}"/>
    <dgm:cxn modelId="{AA22C3C6-E1E3-412B-A9D2-E559A7CB663D}" type="presOf" srcId="{70E0E176-C533-4424-A796-7E1ECF55F187}" destId="{3ADCABC3-514C-491A-B671-064FC291DD82}" srcOrd="0" destOrd="0" presId="urn:microsoft.com/office/officeart/2005/8/layout/hierarchy1"/>
    <dgm:cxn modelId="{5FFA4DC8-9F56-466D-8B6E-123339E4DDA2}" type="presOf" srcId="{E1E1D99B-04E3-4007-AE60-92BA4E114A21}" destId="{57D90AE1-09AD-47F2-8DB0-CDC9FE20A95B}" srcOrd="0" destOrd="0" presId="urn:microsoft.com/office/officeart/2005/8/layout/hierarchy1"/>
    <dgm:cxn modelId="{A8A6B3C9-D3BA-4B0E-B9B9-7912D618061C}" type="presOf" srcId="{008DE150-3D7D-4A2D-AC31-DE5F3BA3792C}" destId="{5A8D2AEA-5364-4A22-9583-9E64EDF7E059}" srcOrd="0" destOrd="0" presId="urn:microsoft.com/office/officeart/2005/8/layout/hierarchy1"/>
    <dgm:cxn modelId="{0F082BCA-D6C6-46DC-BB01-3B5DBB10A4A8}" type="presOf" srcId="{BA4A9690-B04C-423B-AF13-FA556A5C235D}" destId="{EDF85720-AE91-4505-AB45-FC82246CD122}" srcOrd="0" destOrd="0" presId="urn:microsoft.com/office/officeart/2005/8/layout/hierarchy1"/>
    <dgm:cxn modelId="{3A3894CD-B0C1-48CD-B435-E2305D0744B0}" type="presOf" srcId="{73FFFEB3-F8CC-4FB8-BC71-D59C736CD1B9}" destId="{38D907FF-9FC9-46CB-B85C-CF934155D3A0}" srcOrd="0" destOrd="0" presId="urn:microsoft.com/office/officeart/2005/8/layout/hierarchy1"/>
    <dgm:cxn modelId="{3B2B36D7-6CA1-4F3A-A866-3B48C96E8424}" srcId="{1913DE3B-F779-4561-A184-43625B092909}" destId="{3F55B694-3008-4B20-8C78-658CEB63CC73}" srcOrd="0" destOrd="0" parTransId="{29FE51BB-E837-4D21-B9AB-5EC734305E6A}" sibTransId="{701C050B-B614-4081-A7DE-3BFFED9A2B47}"/>
    <dgm:cxn modelId="{6BD63ED8-1199-4080-990E-5DF632880CB9}" srcId="{102161CB-0B23-4B40-9355-9C6C9664D8CC}" destId="{BD0AB30E-F29C-4BF9-909D-FE36F30E5EAB}" srcOrd="0" destOrd="0" parTransId="{04033515-76FF-4844-A1CC-70F61B5ADBA1}" sibTransId="{C1CBACC6-882D-44BB-A604-937DD143C3D7}"/>
    <dgm:cxn modelId="{FB6D7BDA-28FD-4932-8CFE-08161AB96092}" type="presOf" srcId="{29FE51BB-E837-4D21-B9AB-5EC734305E6A}" destId="{A9A25AB6-B404-430B-BD14-A2055217D210}" srcOrd="0" destOrd="0" presId="urn:microsoft.com/office/officeart/2005/8/layout/hierarchy1"/>
    <dgm:cxn modelId="{7DDEA7DA-C5F9-44A6-8248-8DF367CF0731}" type="presOf" srcId="{6F0CEB3C-0448-415D-B5A6-C723524AD4D4}" destId="{2CA3B768-85DC-4BCD-B7FE-40521F116433}" srcOrd="0" destOrd="0" presId="urn:microsoft.com/office/officeart/2005/8/layout/hierarchy1"/>
    <dgm:cxn modelId="{3AABD5DB-688A-40DC-8E4B-2BA6B5F3CD92}" type="presOf" srcId="{5B891AC8-4446-4A24-B1D9-4F6A63DEE8CF}" destId="{8B9A71CD-C735-4797-AE72-DCDD7B1ADD37}" srcOrd="0" destOrd="0" presId="urn:microsoft.com/office/officeart/2005/8/layout/hierarchy1"/>
    <dgm:cxn modelId="{68B2A1DC-39F8-4012-89AF-C3EDAA73093F}" type="presOf" srcId="{3F55B694-3008-4B20-8C78-658CEB63CC73}" destId="{52077EE4-EC1D-401D-92D5-E4304AEF64F4}" srcOrd="0" destOrd="0" presId="urn:microsoft.com/office/officeart/2005/8/layout/hierarchy1"/>
    <dgm:cxn modelId="{6FE6E0DE-F0B6-4CB9-8680-C25664CB65A0}" srcId="{E96E0D2D-FE30-4350-8A54-0495677FC12E}" destId="{73FFFEB3-F8CC-4FB8-BC71-D59C736CD1B9}" srcOrd="0" destOrd="0" parTransId="{05AE317C-9E7C-4E45-BDAF-6A93D3866C59}" sibTransId="{5370AE1B-551D-419E-8DBF-4FBFA0DF7FF8}"/>
    <dgm:cxn modelId="{F90438E3-5353-42E4-B518-2ECCDBC3E218}" srcId="{5FEAC587-ECAC-41DF-BAA3-F4FF2A97BF44}" destId="{EFFB0CCF-7FF3-441E-B121-B00669283BD5}" srcOrd="0" destOrd="0" parTransId="{849D87F3-7FD2-41B1-A1B4-D2DDBB08159E}" sibTransId="{E7A4F4E0-5F06-4618-904C-B273527F1642}"/>
    <dgm:cxn modelId="{F282F1E3-E17A-487F-BC4F-4F73CF354714}" type="presOf" srcId="{031A3AC5-007C-4DAB-BBC4-F2196D8C38EA}" destId="{C00D0063-7D9C-4EF2-8573-272CDFFB4056}" srcOrd="0" destOrd="0" presId="urn:microsoft.com/office/officeart/2005/8/layout/hierarchy1"/>
    <dgm:cxn modelId="{C338F6E4-D3A7-4EAA-AFF4-8B33045C68BB}" type="presOf" srcId="{85F2EB40-7E1C-4640-92FA-FA456C658394}" destId="{C0B29530-8474-44F0-8850-AA6BE72C1F65}" srcOrd="0" destOrd="0" presId="urn:microsoft.com/office/officeart/2005/8/layout/hierarchy1"/>
    <dgm:cxn modelId="{6674E7EB-4805-4DAE-8EDC-5442A2A7D206}" type="presOf" srcId="{9C7E5570-71A6-4C71-A362-8D91360CCB53}" destId="{86E27485-4AFD-4711-956F-351A7AAECB50}" srcOrd="0" destOrd="0" presId="urn:microsoft.com/office/officeart/2005/8/layout/hierarchy1"/>
    <dgm:cxn modelId="{414584EE-04A9-44DA-A9D4-E0101C1939EB}" type="presOf" srcId="{802A9A97-6022-41DD-84FF-15A5D9422361}" destId="{8A68D43A-F75F-4CD1-83B8-6E46F969AB52}" srcOrd="0" destOrd="0" presId="urn:microsoft.com/office/officeart/2005/8/layout/hierarchy1"/>
    <dgm:cxn modelId="{3B26C0F0-6E68-4B72-90EB-C011E1DBDD2E}" srcId="{31C7CA97-0AB9-4DC7-9B6C-488F6108A368}" destId="{5B891AC8-4446-4A24-B1D9-4F6A63DEE8CF}" srcOrd="0" destOrd="0" parTransId="{DC6B4CA2-1DB7-4532-8202-428B07260E80}" sibTransId="{971B429B-70EC-4190-80F6-7257BE0C0FFD}"/>
    <dgm:cxn modelId="{52E2ECF0-E68A-4C85-A7F0-B7DA6BC694A8}" type="presOf" srcId="{2712327C-9B1B-4781-A6B4-7467C4460BD7}" destId="{B2D47B55-6A79-469A-8A64-575A93E2F2E2}" srcOrd="0" destOrd="0" presId="urn:microsoft.com/office/officeart/2005/8/layout/hierarchy1"/>
    <dgm:cxn modelId="{520CF7F1-5DF3-467B-9A31-321E416583E8}" type="presOf" srcId="{FB72C499-D269-49F8-A18A-E35B67632374}" destId="{AA9BE03A-86DB-4F83-B0BC-2B4831493A4C}" srcOrd="0" destOrd="0" presId="urn:microsoft.com/office/officeart/2005/8/layout/hierarchy1"/>
    <dgm:cxn modelId="{D25161F5-47D4-4BE6-B8BF-5D2565851BBE}" type="presOf" srcId="{448DBC41-3BFF-430D-A632-24D8E149BC7F}" destId="{ED008510-DD57-4EF2-8083-7DD04106F112}" srcOrd="0" destOrd="0" presId="urn:microsoft.com/office/officeart/2005/8/layout/hierarchy1"/>
    <dgm:cxn modelId="{AFCE70F6-C309-4D62-B70B-2705DB5EA994}" type="presOf" srcId="{9B712150-AA89-498C-8AEA-ABFCC53FDFB4}" destId="{163EBB84-573B-473E-A7D5-564B995C4406}" srcOrd="0" destOrd="0" presId="urn:microsoft.com/office/officeart/2005/8/layout/hierarchy1"/>
    <dgm:cxn modelId="{16BEC4F7-6188-48AB-99A3-F6305D55F2E9}" type="presOf" srcId="{31C7CA97-0AB9-4DC7-9B6C-488F6108A368}" destId="{F6A11E32-15CA-4998-ACB2-8D0302F0C4B4}" srcOrd="0" destOrd="0" presId="urn:microsoft.com/office/officeart/2005/8/layout/hierarchy1"/>
    <dgm:cxn modelId="{D12305F9-A022-478A-B725-9D22EB103E41}" srcId="{71C557BE-882B-467E-B67E-ADA8AEB0631B}" destId="{A9714594-D0BD-47A1-B448-056135A30BA1}" srcOrd="0" destOrd="0" parTransId="{BA4A9690-B04C-423B-AF13-FA556A5C235D}" sibTransId="{D09C00D9-8149-4F1C-A89C-48C7C9216322}"/>
    <dgm:cxn modelId="{6F27FAFA-2047-4A58-9C0B-B75DCAD8E659}" type="presOf" srcId="{102161CB-0B23-4B40-9355-9C6C9664D8CC}" destId="{46B0E639-3FEA-4DDE-BF6E-844CA1EC2CB6}" srcOrd="0" destOrd="0" presId="urn:microsoft.com/office/officeart/2005/8/layout/hierarchy1"/>
    <dgm:cxn modelId="{405DF5FB-9057-411B-BAF0-AC86688E84E8}" type="presOf" srcId="{DC2B1B5B-4A7C-4349-B708-C40B9CD856A3}" destId="{636E33BE-6104-4485-B702-FB0AAB872A48}" srcOrd="0" destOrd="0" presId="urn:microsoft.com/office/officeart/2005/8/layout/hierarchy1"/>
    <dgm:cxn modelId="{1802E538-4031-4CFD-9642-E17FD890B18B}" type="presParOf" srcId="{95E90CC6-92BA-43C5-8F43-BFA12AEC4209}" destId="{E0A20EA7-5A06-4AC2-992D-C45D33202369}" srcOrd="0" destOrd="0" presId="urn:microsoft.com/office/officeart/2005/8/layout/hierarchy1"/>
    <dgm:cxn modelId="{914B01B6-31E7-486D-A29B-9D14910A6CCF}" type="presParOf" srcId="{E0A20EA7-5A06-4AC2-992D-C45D33202369}" destId="{A92FCAF7-086E-492F-AC84-70B27D86449F}" srcOrd="0" destOrd="0" presId="urn:microsoft.com/office/officeart/2005/8/layout/hierarchy1"/>
    <dgm:cxn modelId="{436B0F3F-0CBC-49C4-AC02-7DFAD258FE04}" type="presParOf" srcId="{A92FCAF7-086E-492F-AC84-70B27D86449F}" destId="{CE693A2F-2494-4ACD-8D2E-3C15FABAC09F}" srcOrd="0" destOrd="0" presId="urn:microsoft.com/office/officeart/2005/8/layout/hierarchy1"/>
    <dgm:cxn modelId="{1556519D-9B7C-4F5C-8446-DF730A142253}" type="presParOf" srcId="{A92FCAF7-086E-492F-AC84-70B27D86449F}" destId="{97865E12-40E0-4C70-AF06-1CAD67C26FC0}" srcOrd="1" destOrd="0" presId="urn:microsoft.com/office/officeart/2005/8/layout/hierarchy1"/>
    <dgm:cxn modelId="{0F909CAB-985B-4560-92F3-3AB3898AC22F}" type="presParOf" srcId="{E0A20EA7-5A06-4AC2-992D-C45D33202369}" destId="{EE52BDB2-E893-480F-AEE3-CCBC460D6B2C}" srcOrd="1" destOrd="0" presId="urn:microsoft.com/office/officeart/2005/8/layout/hierarchy1"/>
    <dgm:cxn modelId="{FFF568BD-BE0E-4AAA-855D-9024D846E26E}" type="presParOf" srcId="{EE52BDB2-E893-480F-AEE3-CCBC460D6B2C}" destId="{1BDD654A-A66D-4D65-8366-8BF55E337D1B}" srcOrd="0" destOrd="0" presId="urn:microsoft.com/office/officeart/2005/8/layout/hierarchy1"/>
    <dgm:cxn modelId="{A448EF74-F32C-4779-BA80-CA45B3B845A9}" type="presParOf" srcId="{EE52BDB2-E893-480F-AEE3-CCBC460D6B2C}" destId="{0A672059-091D-4B8D-9682-83BB00A942C4}" srcOrd="1" destOrd="0" presId="urn:microsoft.com/office/officeart/2005/8/layout/hierarchy1"/>
    <dgm:cxn modelId="{B27BB8EF-C7FA-438A-9E92-2D55BD4B3985}" type="presParOf" srcId="{0A672059-091D-4B8D-9682-83BB00A942C4}" destId="{1CC87F51-214F-4CC3-891F-F486CA54F189}" srcOrd="0" destOrd="0" presId="urn:microsoft.com/office/officeart/2005/8/layout/hierarchy1"/>
    <dgm:cxn modelId="{3A9A6D53-077B-4335-BBDE-49C7739B6A7C}" type="presParOf" srcId="{1CC87F51-214F-4CC3-891F-F486CA54F189}" destId="{7289804F-47D9-4DA8-AAF5-9EF75F50A6DA}" srcOrd="0" destOrd="0" presId="urn:microsoft.com/office/officeart/2005/8/layout/hierarchy1"/>
    <dgm:cxn modelId="{966402B2-272E-4E10-BE7B-CEE94C7AEFD6}" type="presParOf" srcId="{1CC87F51-214F-4CC3-891F-F486CA54F189}" destId="{662D9D86-BEB1-4C16-B5BC-A111B08C97FE}" srcOrd="1" destOrd="0" presId="urn:microsoft.com/office/officeart/2005/8/layout/hierarchy1"/>
    <dgm:cxn modelId="{CF65AA16-1A9B-4359-AF5C-B692D96A22F0}" type="presParOf" srcId="{0A672059-091D-4B8D-9682-83BB00A942C4}" destId="{D83C03F2-2AC5-4D16-83DA-0EBB5A37D68C}" srcOrd="1" destOrd="0" presId="urn:microsoft.com/office/officeart/2005/8/layout/hierarchy1"/>
    <dgm:cxn modelId="{93962DC9-9B41-40C3-A85C-903D0F539553}" type="presParOf" srcId="{D83C03F2-2AC5-4D16-83DA-0EBB5A37D68C}" destId="{C00D0063-7D9C-4EF2-8573-272CDFFB4056}" srcOrd="0" destOrd="0" presId="urn:microsoft.com/office/officeart/2005/8/layout/hierarchy1"/>
    <dgm:cxn modelId="{218E354B-AD14-425A-A35A-A8AB3EA175D8}" type="presParOf" srcId="{D83C03F2-2AC5-4D16-83DA-0EBB5A37D68C}" destId="{B41151FB-ED74-481A-A81C-9A1AF071516E}" srcOrd="1" destOrd="0" presId="urn:microsoft.com/office/officeart/2005/8/layout/hierarchy1"/>
    <dgm:cxn modelId="{DB5B80C2-68A7-4107-AA35-73502B2F639A}" type="presParOf" srcId="{B41151FB-ED74-481A-A81C-9A1AF071516E}" destId="{B49B1E60-C745-46ED-B674-DFFDCE71185E}" srcOrd="0" destOrd="0" presId="urn:microsoft.com/office/officeart/2005/8/layout/hierarchy1"/>
    <dgm:cxn modelId="{2DFAC1EB-C929-4180-85C5-B4E043B0F20F}" type="presParOf" srcId="{B49B1E60-C745-46ED-B674-DFFDCE71185E}" destId="{D7366B81-DB48-4DE2-88B8-7978480623D8}" srcOrd="0" destOrd="0" presId="urn:microsoft.com/office/officeart/2005/8/layout/hierarchy1"/>
    <dgm:cxn modelId="{1D7FC57C-8EA9-490F-A4C6-82E19B6958DA}" type="presParOf" srcId="{B49B1E60-C745-46ED-B674-DFFDCE71185E}" destId="{6B01C58D-3B4B-42F1-B76C-501CD3E1852F}" srcOrd="1" destOrd="0" presId="urn:microsoft.com/office/officeart/2005/8/layout/hierarchy1"/>
    <dgm:cxn modelId="{CF6BCACA-53BC-40D7-A74D-4BB4C340EE49}" type="presParOf" srcId="{B41151FB-ED74-481A-A81C-9A1AF071516E}" destId="{8268D589-12D2-4049-8615-802002AEC5B1}" srcOrd="1" destOrd="0" presId="urn:microsoft.com/office/officeart/2005/8/layout/hierarchy1"/>
    <dgm:cxn modelId="{483E11CD-09AB-4194-9146-4D5C8B619A86}" type="presParOf" srcId="{8268D589-12D2-4049-8615-802002AEC5B1}" destId="{78CC68A9-3356-4A56-BF7B-8CF7FD2D1D08}" srcOrd="0" destOrd="0" presId="urn:microsoft.com/office/officeart/2005/8/layout/hierarchy1"/>
    <dgm:cxn modelId="{94C66DDD-774D-4F12-AA22-7E0C866B9C69}" type="presParOf" srcId="{8268D589-12D2-4049-8615-802002AEC5B1}" destId="{CE3CA8BF-6A1A-47C5-A873-538769BB9FEB}" srcOrd="1" destOrd="0" presId="urn:microsoft.com/office/officeart/2005/8/layout/hierarchy1"/>
    <dgm:cxn modelId="{4E9F2B9B-B36C-46A0-B784-7D1B83D2D24D}" type="presParOf" srcId="{CE3CA8BF-6A1A-47C5-A873-538769BB9FEB}" destId="{392C17B0-8198-4148-802E-AD5D17B73A1E}" srcOrd="0" destOrd="0" presId="urn:microsoft.com/office/officeart/2005/8/layout/hierarchy1"/>
    <dgm:cxn modelId="{14BFC84A-DAC3-46E4-B3F6-6CD529F0EF38}" type="presParOf" srcId="{392C17B0-8198-4148-802E-AD5D17B73A1E}" destId="{43574F24-1D0A-4D1E-ABB7-31BB683D2339}" srcOrd="0" destOrd="0" presId="urn:microsoft.com/office/officeart/2005/8/layout/hierarchy1"/>
    <dgm:cxn modelId="{0516EE56-543A-4A86-9F7B-5E7DE1D47474}" type="presParOf" srcId="{392C17B0-8198-4148-802E-AD5D17B73A1E}" destId="{163EBB84-573B-473E-A7D5-564B995C4406}" srcOrd="1" destOrd="0" presId="urn:microsoft.com/office/officeart/2005/8/layout/hierarchy1"/>
    <dgm:cxn modelId="{D3DEA1F2-F842-4025-83D3-4819FF01EB77}" type="presParOf" srcId="{CE3CA8BF-6A1A-47C5-A873-538769BB9FEB}" destId="{450CFA66-2F99-4C7F-B6BE-C9F933288A50}" srcOrd="1" destOrd="0" presId="urn:microsoft.com/office/officeart/2005/8/layout/hierarchy1"/>
    <dgm:cxn modelId="{A81B5EDD-4206-405F-8160-83E5492F9223}" type="presParOf" srcId="{450CFA66-2F99-4C7F-B6BE-C9F933288A50}" destId="{8A68D43A-F75F-4CD1-83B8-6E46F969AB52}" srcOrd="0" destOrd="0" presId="urn:microsoft.com/office/officeart/2005/8/layout/hierarchy1"/>
    <dgm:cxn modelId="{2E225800-0747-446E-8C60-857960C0B20C}" type="presParOf" srcId="{450CFA66-2F99-4C7F-B6BE-C9F933288A50}" destId="{1E5622D1-0688-4FEC-8D2B-9CEEF04A8284}" srcOrd="1" destOrd="0" presId="urn:microsoft.com/office/officeart/2005/8/layout/hierarchy1"/>
    <dgm:cxn modelId="{FEBF1919-9244-44BA-AB7A-20414D6A6D8A}" type="presParOf" srcId="{1E5622D1-0688-4FEC-8D2B-9CEEF04A8284}" destId="{3CB9F3D8-0F87-4631-8B35-5A0B6741B0D9}" srcOrd="0" destOrd="0" presId="urn:microsoft.com/office/officeart/2005/8/layout/hierarchy1"/>
    <dgm:cxn modelId="{8E4979C2-10C9-4B63-89D7-C57015E41053}" type="presParOf" srcId="{3CB9F3D8-0F87-4631-8B35-5A0B6741B0D9}" destId="{875E4DA9-7FE8-48CD-9019-43DA83F5EEF1}" srcOrd="0" destOrd="0" presId="urn:microsoft.com/office/officeart/2005/8/layout/hierarchy1"/>
    <dgm:cxn modelId="{A0F6EEE8-0B7F-42D1-9D79-785E955FD100}" type="presParOf" srcId="{3CB9F3D8-0F87-4631-8B35-5A0B6741B0D9}" destId="{988935AC-2A6D-45C3-AF97-66A39F61615F}" srcOrd="1" destOrd="0" presId="urn:microsoft.com/office/officeart/2005/8/layout/hierarchy1"/>
    <dgm:cxn modelId="{B66CFDDE-DC1B-4E31-9A14-DC5A2F8CB840}" type="presParOf" srcId="{1E5622D1-0688-4FEC-8D2B-9CEEF04A8284}" destId="{9E62F4C8-217B-4636-92B6-9FD82C20C413}" srcOrd="1" destOrd="0" presId="urn:microsoft.com/office/officeart/2005/8/layout/hierarchy1"/>
    <dgm:cxn modelId="{392AF153-3BD6-4786-8EEF-5F5480221110}" type="presParOf" srcId="{9E62F4C8-217B-4636-92B6-9FD82C20C413}" destId="{2285D8BF-A26D-4F1C-82D0-4228FB27C22D}" srcOrd="0" destOrd="0" presId="urn:microsoft.com/office/officeart/2005/8/layout/hierarchy1"/>
    <dgm:cxn modelId="{BD63136B-AD08-47DF-835C-460D2A50AEA5}" type="presParOf" srcId="{9E62F4C8-217B-4636-92B6-9FD82C20C413}" destId="{613927BF-91FF-42E4-912A-FF07D89F00C2}" srcOrd="1" destOrd="0" presId="urn:microsoft.com/office/officeart/2005/8/layout/hierarchy1"/>
    <dgm:cxn modelId="{84EC3012-CF5E-472D-9A8D-AA207F8382C6}" type="presParOf" srcId="{613927BF-91FF-42E4-912A-FF07D89F00C2}" destId="{7417C803-6C85-482D-99F9-47E6A10648DA}" srcOrd="0" destOrd="0" presId="urn:microsoft.com/office/officeart/2005/8/layout/hierarchy1"/>
    <dgm:cxn modelId="{FB80B7BD-9E87-41A6-B8BF-A31264C8E886}" type="presParOf" srcId="{7417C803-6C85-482D-99F9-47E6A10648DA}" destId="{735C1BC2-657A-4AB5-A0CF-67061E1F239F}" srcOrd="0" destOrd="0" presId="urn:microsoft.com/office/officeart/2005/8/layout/hierarchy1"/>
    <dgm:cxn modelId="{8E8340B1-C003-48FF-B201-A800001BA074}" type="presParOf" srcId="{7417C803-6C85-482D-99F9-47E6A10648DA}" destId="{38D907FF-9FC9-46CB-B85C-CF934155D3A0}" srcOrd="1" destOrd="0" presId="urn:microsoft.com/office/officeart/2005/8/layout/hierarchy1"/>
    <dgm:cxn modelId="{B5B46BBB-8804-4C82-8927-99A5F2B7C966}" type="presParOf" srcId="{613927BF-91FF-42E4-912A-FF07D89F00C2}" destId="{FA0036A7-3D29-4C2D-B79C-5A58B479BDCC}" srcOrd="1" destOrd="0" presId="urn:microsoft.com/office/officeart/2005/8/layout/hierarchy1"/>
    <dgm:cxn modelId="{46D5E2CE-C2AB-453E-84BE-5BD752E18C7A}" type="presParOf" srcId="{FA0036A7-3D29-4C2D-B79C-5A58B479BDCC}" destId="{B083C029-B2B9-4332-88D5-57E03D6716DB}" srcOrd="0" destOrd="0" presId="urn:microsoft.com/office/officeart/2005/8/layout/hierarchy1"/>
    <dgm:cxn modelId="{94F318CC-8DAB-4E00-94A3-BA5C6E275E1B}" type="presParOf" srcId="{FA0036A7-3D29-4C2D-B79C-5A58B479BDCC}" destId="{E9137812-7343-4657-B683-EE29726E4C13}" srcOrd="1" destOrd="0" presId="urn:microsoft.com/office/officeart/2005/8/layout/hierarchy1"/>
    <dgm:cxn modelId="{99CB8863-6670-407D-B482-2B1B0E03492D}" type="presParOf" srcId="{E9137812-7343-4657-B683-EE29726E4C13}" destId="{EA4F428D-75BF-4AC8-BAA9-43AD0F69464E}" srcOrd="0" destOrd="0" presId="urn:microsoft.com/office/officeart/2005/8/layout/hierarchy1"/>
    <dgm:cxn modelId="{594C2E78-C8AC-493E-8394-AF7A7E90AFA7}" type="presParOf" srcId="{EA4F428D-75BF-4AC8-BAA9-43AD0F69464E}" destId="{7BD11428-F583-4E57-8A54-7BFD80831A9B}" srcOrd="0" destOrd="0" presId="urn:microsoft.com/office/officeart/2005/8/layout/hierarchy1"/>
    <dgm:cxn modelId="{53BA3D52-9204-43B9-8928-7AE83F845428}" type="presParOf" srcId="{EA4F428D-75BF-4AC8-BAA9-43AD0F69464E}" destId="{0CD6E22E-A274-4E2E-9BAA-70C0C945A846}" srcOrd="1" destOrd="0" presId="urn:microsoft.com/office/officeart/2005/8/layout/hierarchy1"/>
    <dgm:cxn modelId="{BBC4BB12-49D0-47A5-A0A8-93ED52CD0A36}" type="presParOf" srcId="{E9137812-7343-4657-B683-EE29726E4C13}" destId="{43E813FC-E728-4032-83D2-E7316F19470C}" srcOrd="1" destOrd="0" presId="urn:microsoft.com/office/officeart/2005/8/layout/hierarchy1"/>
    <dgm:cxn modelId="{506FB1DD-BBB0-4F9D-8B02-F9A5036807D7}" type="presParOf" srcId="{43E813FC-E728-4032-83D2-E7316F19470C}" destId="{AA9BE03A-86DB-4F83-B0BC-2B4831493A4C}" srcOrd="0" destOrd="0" presId="urn:microsoft.com/office/officeart/2005/8/layout/hierarchy1"/>
    <dgm:cxn modelId="{56FF17EC-14E1-4F74-9640-6B7B261CA6E8}" type="presParOf" srcId="{43E813FC-E728-4032-83D2-E7316F19470C}" destId="{B0CF88EC-0958-45D9-BC6D-F3B2F2961762}" srcOrd="1" destOrd="0" presId="urn:microsoft.com/office/officeart/2005/8/layout/hierarchy1"/>
    <dgm:cxn modelId="{46EB6A5A-7026-47A5-891E-E515D874AF49}" type="presParOf" srcId="{B0CF88EC-0958-45D9-BC6D-F3B2F2961762}" destId="{9492F900-5FD1-4FDB-AD53-31A451D5EB42}" srcOrd="0" destOrd="0" presId="urn:microsoft.com/office/officeart/2005/8/layout/hierarchy1"/>
    <dgm:cxn modelId="{250A6CCB-9721-4884-B9B6-D85CC8259F8E}" type="presParOf" srcId="{9492F900-5FD1-4FDB-AD53-31A451D5EB42}" destId="{D0B180F4-25E3-4DF0-AD47-DFEF422F8EBB}" srcOrd="0" destOrd="0" presId="urn:microsoft.com/office/officeart/2005/8/layout/hierarchy1"/>
    <dgm:cxn modelId="{5AA161D1-A2B5-47E4-88A6-60526EA95E09}" type="presParOf" srcId="{9492F900-5FD1-4FDB-AD53-31A451D5EB42}" destId="{C63E962C-1899-4708-AE5F-0C826EF298F3}" srcOrd="1" destOrd="0" presId="urn:microsoft.com/office/officeart/2005/8/layout/hierarchy1"/>
    <dgm:cxn modelId="{3D3D6A67-8D22-4C9B-864A-EEA75282EDEB}" type="presParOf" srcId="{B0CF88EC-0958-45D9-BC6D-F3B2F2961762}" destId="{DD427E9E-E84F-4F2E-AC15-3B7456DA295D}" srcOrd="1" destOrd="0" presId="urn:microsoft.com/office/officeart/2005/8/layout/hierarchy1"/>
    <dgm:cxn modelId="{E0159035-4793-4FC4-AAC4-E4AF8BA9B0A7}" type="presParOf" srcId="{D83C03F2-2AC5-4D16-83DA-0EBB5A37D68C}" destId="{57D90AE1-09AD-47F2-8DB0-CDC9FE20A95B}" srcOrd="2" destOrd="0" presId="urn:microsoft.com/office/officeart/2005/8/layout/hierarchy1"/>
    <dgm:cxn modelId="{4CAC1805-4277-4D17-8D3C-120BEC4CCF46}" type="presParOf" srcId="{D83C03F2-2AC5-4D16-83DA-0EBB5A37D68C}" destId="{0B7E10A8-FC27-4BA8-9C7A-0783791A824B}" srcOrd="3" destOrd="0" presId="urn:microsoft.com/office/officeart/2005/8/layout/hierarchy1"/>
    <dgm:cxn modelId="{ABA648B7-4F40-4B96-932D-9279EA499501}" type="presParOf" srcId="{0B7E10A8-FC27-4BA8-9C7A-0783791A824B}" destId="{1F61A77D-F10C-4DD4-B184-4AF6EBFC1671}" srcOrd="0" destOrd="0" presId="urn:microsoft.com/office/officeart/2005/8/layout/hierarchy1"/>
    <dgm:cxn modelId="{FC531A14-F39C-4F7E-A6B0-E4F6F097D01C}" type="presParOf" srcId="{1F61A77D-F10C-4DD4-B184-4AF6EBFC1671}" destId="{1561535B-8D9E-40CF-9E74-E3F41487089D}" srcOrd="0" destOrd="0" presId="urn:microsoft.com/office/officeart/2005/8/layout/hierarchy1"/>
    <dgm:cxn modelId="{9CDE5B2D-3C56-4230-AF02-5F536E8EEEFA}" type="presParOf" srcId="{1F61A77D-F10C-4DD4-B184-4AF6EBFC1671}" destId="{3ADCABC3-514C-491A-B671-064FC291DD82}" srcOrd="1" destOrd="0" presId="urn:microsoft.com/office/officeart/2005/8/layout/hierarchy1"/>
    <dgm:cxn modelId="{4219DE2B-EBB1-49F0-A384-D71D1AAEC45A}" type="presParOf" srcId="{0B7E10A8-FC27-4BA8-9C7A-0783791A824B}" destId="{1435B7CC-4CFE-46FB-B93B-682F30B53B09}" srcOrd="1" destOrd="0" presId="urn:microsoft.com/office/officeart/2005/8/layout/hierarchy1"/>
    <dgm:cxn modelId="{7C87F927-9293-480E-BC55-832020B8F473}" type="presParOf" srcId="{1435B7CC-4CFE-46FB-B93B-682F30B53B09}" destId="{6308C985-FF8D-416D-90B6-DD1ACCBC8132}" srcOrd="0" destOrd="0" presId="urn:microsoft.com/office/officeart/2005/8/layout/hierarchy1"/>
    <dgm:cxn modelId="{C821273F-75BD-4249-ACDC-94961C47C54A}" type="presParOf" srcId="{1435B7CC-4CFE-46FB-B93B-682F30B53B09}" destId="{D694F66E-81D9-453D-938D-6024C077DDD8}" srcOrd="1" destOrd="0" presId="urn:microsoft.com/office/officeart/2005/8/layout/hierarchy1"/>
    <dgm:cxn modelId="{EBB9ADE8-8C6D-49BA-BCFC-6F56A9E1C20A}" type="presParOf" srcId="{D694F66E-81D9-453D-938D-6024C077DDD8}" destId="{B8C447FE-CE32-434D-AF55-DD500203F1ED}" srcOrd="0" destOrd="0" presId="urn:microsoft.com/office/officeart/2005/8/layout/hierarchy1"/>
    <dgm:cxn modelId="{69C79EE7-0804-441E-9A98-74FE959AB1B9}" type="presParOf" srcId="{B8C447FE-CE32-434D-AF55-DD500203F1ED}" destId="{80B157F8-A476-4BDB-839F-0AA9FA2279A5}" srcOrd="0" destOrd="0" presId="urn:microsoft.com/office/officeart/2005/8/layout/hierarchy1"/>
    <dgm:cxn modelId="{E09E5B94-47D9-4C25-8D4C-F73E248D99BB}" type="presParOf" srcId="{B8C447FE-CE32-434D-AF55-DD500203F1ED}" destId="{9C34AB28-3641-4D9C-B68C-34F12C06EF8E}" srcOrd="1" destOrd="0" presId="urn:microsoft.com/office/officeart/2005/8/layout/hierarchy1"/>
    <dgm:cxn modelId="{2B6162B7-D61C-40E6-8F4C-E09D3E1FBD95}" type="presParOf" srcId="{D694F66E-81D9-453D-938D-6024C077DDD8}" destId="{8A83141D-BBB3-41A7-B5CC-DB30EBB46355}" srcOrd="1" destOrd="0" presId="urn:microsoft.com/office/officeart/2005/8/layout/hierarchy1"/>
    <dgm:cxn modelId="{0CB9EDC7-18EA-45DF-AD0C-CE17D5B3E36A}" type="presParOf" srcId="{8A83141D-BBB3-41A7-B5CC-DB30EBB46355}" destId="{EDF85720-AE91-4505-AB45-FC82246CD122}" srcOrd="0" destOrd="0" presId="urn:microsoft.com/office/officeart/2005/8/layout/hierarchy1"/>
    <dgm:cxn modelId="{98E99365-8DB6-4086-A0A2-C98EAFA943A4}" type="presParOf" srcId="{8A83141D-BBB3-41A7-B5CC-DB30EBB46355}" destId="{0B70AC8C-578E-4A6C-8D57-41AB401E159E}" srcOrd="1" destOrd="0" presId="urn:microsoft.com/office/officeart/2005/8/layout/hierarchy1"/>
    <dgm:cxn modelId="{AF3C51E8-BE5B-4F9F-BB5F-74C3472BC69D}" type="presParOf" srcId="{0B70AC8C-578E-4A6C-8D57-41AB401E159E}" destId="{BDBC0072-CA9B-4090-BC21-DC36D1CBA1BE}" srcOrd="0" destOrd="0" presId="urn:microsoft.com/office/officeart/2005/8/layout/hierarchy1"/>
    <dgm:cxn modelId="{0A17C802-8235-4D07-9C59-5953322B9811}" type="presParOf" srcId="{BDBC0072-CA9B-4090-BC21-DC36D1CBA1BE}" destId="{AFFBA68C-F6CE-41C9-9C1E-A3D687F1AC64}" srcOrd="0" destOrd="0" presId="urn:microsoft.com/office/officeart/2005/8/layout/hierarchy1"/>
    <dgm:cxn modelId="{61233AB2-D931-4856-900E-F20490A4F4C6}" type="presParOf" srcId="{BDBC0072-CA9B-4090-BC21-DC36D1CBA1BE}" destId="{DEDE9B4A-09B6-4712-AA7B-C0918D644C68}" srcOrd="1" destOrd="0" presId="urn:microsoft.com/office/officeart/2005/8/layout/hierarchy1"/>
    <dgm:cxn modelId="{E11A4954-F682-4486-BA28-FDF577A818CC}" type="presParOf" srcId="{0B70AC8C-578E-4A6C-8D57-41AB401E159E}" destId="{26FA2DF2-0EF3-4A36-830B-7F281581D7F9}" srcOrd="1" destOrd="0" presId="urn:microsoft.com/office/officeart/2005/8/layout/hierarchy1"/>
    <dgm:cxn modelId="{9F595A17-A441-41AD-A2D6-C0F7D6998637}" type="presParOf" srcId="{26FA2DF2-0EF3-4A36-830B-7F281581D7F9}" destId="{ED008510-DD57-4EF2-8083-7DD04106F112}" srcOrd="0" destOrd="0" presId="urn:microsoft.com/office/officeart/2005/8/layout/hierarchy1"/>
    <dgm:cxn modelId="{12A3D5EB-E2C8-4207-BACC-135827A0B5A1}" type="presParOf" srcId="{26FA2DF2-0EF3-4A36-830B-7F281581D7F9}" destId="{058AE35E-E3F1-4BB3-BA51-A58BA67BE100}" srcOrd="1" destOrd="0" presId="urn:microsoft.com/office/officeart/2005/8/layout/hierarchy1"/>
    <dgm:cxn modelId="{DD4DAF41-5BCE-4051-87AD-7BA0191E8870}" type="presParOf" srcId="{058AE35E-E3F1-4BB3-BA51-A58BA67BE100}" destId="{FE996B8B-3ED5-454A-901B-54E987780B31}" srcOrd="0" destOrd="0" presId="urn:microsoft.com/office/officeart/2005/8/layout/hierarchy1"/>
    <dgm:cxn modelId="{19E008FB-F464-4B6C-803E-D121462B2C28}" type="presParOf" srcId="{FE996B8B-3ED5-454A-901B-54E987780B31}" destId="{4392F6A7-A5A8-4DDD-9424-BE8F3C903345}" srcOrd="0" destOrd="0" presId="urn:microsoft.com/office/officeart/2005/8/layout/hierarchy1"/>
    <dgm:cxn modelId="{A3466BCA-95D1-4A2B-9CD9-2AAE83B92B5E}" type="presParOf" srcId="{FE996B8B-3ED5-454A-901B-54E987780B31}" destId="{9D04F2BB-437B-46C8-AB8A-7387A058DA37}" srcOrd="1" destOrd="0" presId="urn:microsoft.com/office/officeart/2005/8/layout/hierarchy1"/>
    <dgm:cxn modelId="{1D4B59F4-5B4A-4FA0-A7EE-04402838028A}" type="presParOf" srcId="{058AE35E-E3F1-4BB3-BA51-A58BA67BE100}" destId="{FD998A31-0E0C-45EF-A61A-48486311347D}" srcOrd="1" destOrd="0" presId="urn:microsoft.com/office/officeart/2005/8/layout/hierarchy1"/>
    <dgm:cxn modelId="{DEA1D0AC-391D-4FF7-9706-4EF39D564118}" type="presParOf" srcId="{FD998A31-0E0C-45EF-A61A-48486311347D}" destId="{86E27485-4AFD-4711-956F-351A7AAECB50}" srcOrd="0" destOrd="0" presId="urn:microsoft.com/office/officeart/2005/8/layout/hierarchy1"/>
    <dgm:cxn modelId="{05C9EE51-FA4F-4C8B-9178-9BB2C7C86291}" type="presParOf" srcId="{FD998A31-0E0C-45EF-A61A-48486311347D}" destId="{EB660D27-DCDB-4B83-BEC0-DC9BBC2098A3}" srcOrd="1" destOrd="0" presId="urn:microsoft.com/office/officeart/2005/8/layout/hierarchy1"/>
    <dgm:cxn modelId="{DEAB22E6-B55C-4646-BA1A-EE714A3D4749}" type="presParOf" srcId="{EB660D27-DCDB-4B83-BEC0-DC9BBC2098A3}" destId="{004E4B12-6DF1-4E31-A4FA-48D4900DC7EA}" srcOrd="0" destOrd="0" presId="urn:microsoft.com/office/officeart/2005/8/layout/hierarchy1"/>
    <dgm:cxn modelId="{7DC752DB-FE5D-4F1B-9D4E-4EA564FEB001}" type="presParOf" srcId="{004E4B12-6DF1-4E31-A4FA-48D4900DC7EA}" destId="{3C8493FB-0B1F-41DD-AB62-6660ACB8222E}" srcOrd="0" destOrd="0" presId="urn:microsoft.com/office/officeart/2005/8/layout/hierarchy1"/>
    <dgm:cxn modelId="{EDDED8CC-1507-4930-8014-7ACA27288040}" type="presParOf" srcId="{004E4B12-6DF1-4E31-A4FA-48D4900DC7EA}" destId="{A91B66FB-3113-4EC8-B661-95EB6DD1B69A}" srcOrd="1" destOrd="0" presId="urn:microsoft.com/office/officeart/2005/8/layout/hierarchy1"/>
    <dgm:cxn modelId="{3A68B692-D931-4AAE-B84B-BA83B6A2A3F5}" type="presParOf" srcId="{EB660D27-DCDB-4B83-BEC0-DC9BBC2098A3}" destId="{AF0CF8E8-9E69-47E9-A7A1-3F965B9803BF}" srcOrd="1" destOrd="0" presId="urn:microsoft.com/office/officeart/2005/8/layout/hierarchy1"/>
    <dgm:cxn modelId="{A2136078-EDBF-4DA0-94A4-609F13985897}" type="presParOf" srcId="{EE52BDB2-E893-480F-AEE3-CCBC460D6B2C}" destId="{B2D47B55-6A79-469A-8A64-575A93E2F2E2}" srcOrd="2" destOrd="0" presId="urn:microsoft.com/office/officeart/2005/8/layout/hierarchy1"/>
    <dgm:cxn modelId="{DD8E3D6E-CA0B-4065-B146-EFC661D7CD39}" type="presParOf" srcId="{EE52BDB2-E893-480F-AEE3-CCBC460D6B2C}" destId="{55D98591-E6F5-45EB-B97C-4B6B0971A954}" srcOrd="3" destOrd="0" presId="urn:microsoft.com/office/officeart/2005/8/layout/hierarchy1"/>
    <dgm:cxn modelId="{30F19962-11C9-4F63-9232-173C10AAAF9A}" type="presParOf" srcId="{55D98591-E6F5-45EB-B97C-4B6B0971A954}" destId="{A62A621A-42B0-40FD-9EE0-9BA9E9E0D098}" srcOrd="0" destOrd="0" presId="urn:microsoft.com/office/officeart/2005/8/layout/hierarchy1"/>
    <dgm:cxn modelId="{EB07D880-55E0-4B21-AC6F-7E50E4EDDB78}" type="presParOf" srcId="{A62A621A-42B0-40FD-9EE0-9BA9E9E0D098}" destId="{C6A7B795-1A94-473E-9055-FEE6588A841C}" srcOrd="0" destOrd="0" presId="urn:microsoft.com/office/officeart/2005/8/layout/hierarchy1"/>
    <dgm:cxn modelId="{B93D29AC-827C-4449-84C5-0A4287A8C0AE}" type="presParOf" srcId="{A62A621A-42B0-40FD-9EE0-9BA9E9E0D098}" destId="{B60A3EFC-FA67-42D6-81B1-C500F2601AAC}" srcOrd="1" destOrd="0" presId="urn:microsoft.com/office/officeart/2005/8/layout/hierarchy1"/>
    <dgm:cxn modelId="{F7BAFC12-9BEF-48FC-88BC-C6CCBC20B850}" type="presParOf" srcId="{55D98591-E6F5-45EB-B97C-4B6B0971A954}" destId="{7805F8DA-05A4-4D8D-8FB0-EB9F4EA052D5}" srcOrd="1" destOrd="0" presId="urn:microsoft.com/office/officeart/2005/8/layout/hierarchy1"/>
    <dgm:cxn modelId="{083413D2-FE8F-433F-91FF-1A84321590EF}" type="presParOf" srcId="{7805F8DA-05A4-4D8D-8FB0-EB9F4EA052D5}" destId="{1C9E462C-69F9-40FB-8C95-409AE541AA1C}" srcOrd="0" destOrd="0" presId="urn:microsoft.com/office/officeart/2005/8/layout/hierarchy1"/>
    <dgm:cxn modelId="{7533C950-418F-4965-B047-70106C0C28BD}" type="presParOf" srcId="{7805F8DA-05A4-4D8D-8FB0-EB9F4EA052D5}" destId="{3BB5F506-AF1D-4402-BAC8-B3C3024F8C0C}" srcOrd="1" destOrd="0" presId="urn:microsoft.com/office/officeart/2005/8/layout/hierarchy1"/>
    <dgm:cxn modelId="{781465C4-2C75-4B84-91EA-CBE5D836E297}" type="presParOf" srcId="{3BB5F506-AF1D-4402-BAC8-B3C3024F8C0C}" destId="{1DC4EF9B-B5B5-44FB-BD8F-F0F8B66D9F44}" srcOrd="0" destOrd="0" presId="urn:microsoft.com/office/officeart/2005/8/layout/hierarchy1"/>
    <dgm:cxn modelId="{0E0AB701-A28D-4378-AEBE-9C7424C2DF87}" type="presParOf" srcId="{1DC4EF9B-B5B5-44FB-BD8F-F0F8B66D9F44}" destId="{59472895-3F00-4EF0-8D2C-2D84A5D39C10}" srcOrd="0" destOrd="0" presId="urn:microsoft.com/office/officeart/2005/8/layout/hierarchy1"/>
    <dgm:cxn modelId="{C3BC6FE8-00F7-4A56-8AC2-2C11523DC93F}" type="presParOf" srcId="{1DC4EF9B-B5B5-44FB-BD8F-F0F8B66D9F44}" destId="{531C1025-1FFA-42B1-A517-87428AC3E30B}" srcOrd="1" destOrd="0" presId="urn:microsoft.com/office/officeart/2005/8/layout/hierarchy1"/>
    <dgm:cxn modelId="{7559848D-AA28-4EBF-BD04-F2062FAAF928}" type="presParOf" srcId="{3BB5F506-AF1D-4402-BAC8-B3C3024F8C0C}" destId="{C5EFC03C-9F51-4BC8-8577-932CD2EAE6CD}" srcOrd="1" destOrd="0" presId="urn:microsoft.com/office/officeart/2005/8/layout/hierarchy1"/>
    <dgm:cxn modelId="{81223894-27E6-418F-B37D-355A9265D558}" type="presParOf" srcId="{C5EFC03C-9F51-4BC8-8577-932CD2EAE6CD}" destId="{35EC9311-1789-4F07-9FB2-B7E01DCDE57B}" srcOrd="0" destOrd="0" presId="urn:microsoft.com/office/officeart/2005/8/layout/hierarchy1"/>
    <dgm:cxn modelId="{595A1C4A-1E65-4BA3-B7F0-9FFD26CBEFC4}" type="presParOf" srcId="{C5EFC03C-9F51-4BC8-8577-932CD2EAE6CD}" destId="{17166F87-3AF0-4025-8E7C-48E1BA9FE82F}" srcOrd="1" destOrd="0" presId="urn:microsoft.com/office/officeart/2005/8/layout/hierarchy1"/>
    <dgm:cxn modelId="{EB5B1792-1D99-4DD7-8407-E7F79277B386}" type="presParOf" srcId="{17166F87-3AF0-4025-8E7C-48E1BA9FE82F}" destId="{A636CBF8-C8CC-4A02-ABE4-FB2E6632BBF0}" srcOrd="0" destOrd="0" presId="urn:microsoft.com/office/officeart/2005/8/layout/hierarchy1"/>
    <dgm:cxn modelId="{B492DD66-4F56-417E-BBBC-B70708A8A372}" type="presParOf" srcId="{A636CBF8-C8CC-4A02-ABE4-FB2E6632BBF0}" destId="{96537CD3-C25A-48DA-A75D-21338324DAF0}" srcOrd="0" destOrd="0" presId="urn:microsoft.com/office/officeart/2005/8/layout/hierarchy1"/>
    <dgm:cxn modelId="{5A20FA24-B2B6-484C-8FA0-5106754D9579}" type="presParOf" srcId="{A636CBF8-C8CC-4A02-ABE4-FB2E6632BBF0}" destId="{3C63B45D-3CFE-4AF1-8134-96F8FDA8F278}" srcOrd="1" destOrd="0" presId="urn:microsoft.com/office/officeart/2005/8/layout/hierarchy1"/>
    <dgm:cxn modelId="{AFAD27E5-0EBB-4E05-A67F-2A561CB9831E}" type="presParOf" srcId="{17166F87-3AF0-4025-8E7C-48E1BA9FE82F}" destId="{E9232F48-BEF4-4214-A3E7-B8D02146A024}" srcOrd="1" destOrd="0" presId="urn:microsoft.com/office/officeart/2005/8/layout/hierarchy1"/>
    <dgm:cxn modelId="{0E6D4F49-AEDB-4528-8C11-AC0B1B9C1F26}" type="presParOf" srcId="{E9232F48-BEF4-4214-A3E7-B8D02146A024}" destId="{ABE602C4-D129-4D84-B6C5-15CA919F1F6B}" srcOrd="0" destOrd="0" presId="urn:microsoft.com/office/officeart/2005/8/layout/hierarchy1"/>
    <dgm:cxn modelId="{7405A5AF-E2A4-405D-93DE-9F27FC8FF707}" type="presParOf" srcId="{E9232F48-BEF4-4214-A3E7-B8D02146A024}" destId="{BF407AF3-937A-4D8D-B1D8-01F6FD4F26B6}" srcOrd="1" destOrd="0" presId="urn:microsoft.com/office/officeart/2005/8/layout/hierarchy1"/>
    <dgm:cxn modelId="{710082B9-8771-414A-8D75-422C474FE438}" type="presParOf" srcId="{BF407AF3-937A-4D8D-B1D8-01F6FD4F26B6}" destId="{A3F41236-DFFE-4C76-B3C2-0906E5140936}" srcOrd="0" destOrd="0" presId="urn:microsoft.com/office/officeart/2005/8/layout/hierarchy1"/>
    <dgm:cxn modelId="{2A650EF8-6497-4059-A666-2565B313E22B}" type="presParOf" srcId="{A3F41236-DFFE-4C76-B3C2-0906E5140936}" destId="{A8A25C27-2882-4C60-A92B-53AB5E11744E}" srcOrd="0" destOrd="0" presId="urn:microsoft.com/office/officeart/2005/8/layout/hierarchy1"/>
    <dgm:cxn modelId="{9FC87228-9DA9-4890-AE57-A4BDBACD1713}" type="presParOf" srcId="{A3F41236-DFFE-4C76-B3C2-0906E5140936}" destId="{CFB5C382-7955-4987-B716-EC072654F6E6}" srcOrd="1" destOrd="0" presId="urn:microsoft.com/office/officeart/2005/8/layout/hierarchy1"/>
    <dgm:cxn modelId="{EE23553B-CAF0-4786-982F-3FC15A18993A}" type="presParOf" srcId="{BF407AF3-937A-4D8D-B1D8-01F6FD4F26B6}" destId="{3A1B007B-7F32-4DD7-8F8D-7EC499A0981D}" srcOrd="1" destOrd="0" presId="urn:microsoft.com/office/officeart/2005/8/layout/hierarchy1"/>
    <dgm:cxn modelId="{9F3127A4-D02E-4BA9-B275-A4F42C1EBE1F}" type="presParOf" srcId="{3A1B007B-7F32-4DD7-8F8D-7EC499A0981D}" destId="{C0B29530-8474-44F0-8850-AA6BE72C1F65}" srcOrd="0" destOrd="0" presId="urn:microsoft.com/office/officeart/2005/8/layout/hierarchy1"/>
    <dgm:cxn modelId="{2CC2486C-E06E-4EF5-8560-FBD8098D052D}" type="presParOf" srcId="{3A1B007B-7F32-4DD7-8F8D-7EC499A0981D}" destId="{EC705721-B72C-4D25-A16A-292A862A24A7}" srcOrd="1" destOrd="0" presId="urn:microsoft.com/office/officeart/2005/8/layout/hierarchy1"/>
    <dgm:cxn modelId="{273D5435-AFF0-429E-BED9-AD671A82097B}" type="presParOf" srcId="{EC705721-B72C-4D25-A16A-292A862A24A7}" destId="{3D0847C0-61C0-4A39-9FE4-14B4AE5A7191}" srcOrd="0" destOrd="0" presId="urn:microsoft.com/office/officeart/2005/8/layout/hierarchy1"/>
    <dgm:cxn modelId="{8AD3E65A-3407-4F62-9A96-ECE87AF3FF23}" type="presParOf" srcId="{3D0847C0-61C0-4A39-9FE4-14B4AE5A7191}" destId="{EDEFE33E-F79E-4125-ADC1-1C0D5A1E1F51}" srcOrd="0" destOrd="0" presId="urn:microsoft.com/office/officeart/2005/8/layout/hierarchy1"/>
    <dgm:cxn modelId="{5D757A26-BC20-470A-BFF1-C92EBCD6E4AF}" type="presParOf" srcId="{3D0847C0-61C0-4A39-9FE4-14B4AE5A7191}" destId="{F6A11E32-15CA-4998-ACB2-8D0302F0C4B4}" srcOrd="1" destOrd="0" presId="urn:microsoft.com/office/officeart/2005/8/layout/hierarchy1"/>
    <dgm:cxn modelId="{B38E9E75-58D4-413D-8E45-89AD7D11D475}" type="presParOf" srcId="{EC705721-B72C-4D25-A16A-292A862A24A7}" destId="{C0FE71C0-576D-4E15-B412-C8E840B6B06B}" srcOrd="1" destOrd="0" presId="urn:microsoft.com/office/officeart/2005/8/layout/hierarchy1"/>
    <dgm:cxn modelId="{2936CA52-999C-458A-AF98-7ACB5AD4365B}" type="presParOf" srcId="{C0FE71C0-576D-4E15-B412-C8E840B6B06B}" destId="{7C31E265-39F7-4F19-B8EC-6D89A3257EB9}" srcOrd="0" destOrd="0" presId="urn:microsoft.com/office/officeart/2005/8/layout/hierarchy1"/>
    <dgm:cxn modelId="{64E48049-FAA3-4871-9E6D-C17A71697C18}" type="presParOf" srcId="{C0FE71C0-576D-4E15-B412-C8E840B6B06B}" destId="{3CA4EF4C-7D98-46F0-9EEE-01CE25B06DFA}" srcOrd="1" destOrd="0" presId="urn:microsoft.com/office/officeart/2005/8/layout/hierarchy1"/>
    <dgm:cxn modelId="{22AAD44D-EFC5-4DE3-9D15-612E8B0BAFEB}" type="presParOf" srcId="{3CA4EF4C-7D98-46F0-9EEE-01CE25B06DFA}" destId="{D9286C75-CBF5-44EA-A6AB-2F7A6AA49FCA}" srcOrd="0" destOrd="0" presId="urn:microsoft.com/office/officeart/2005/8/layout/hierarchy1"/>
    <dgm:cxn modelId="{67FA1994-B610-43CA-B4ED-E9C8FC1CFEB2}" type="presParOf" srcId="{D9286C75-CBF5-44EA-A6AB-2F7A6AA49FCA}" destId="{B18CDC08-9B79-4DE6-A1E7-9DD8DD6367A2}" srcOrd="0" destOrd="0" presId="urn:microsoft.com/office/officeart/2005/8/layout/hierarchy1"/>
    <dgm:cxn modelId="{0DD5B31C-FD26-4688-8CF4-0CA53F876E88}" type="presParOf" srcId="{D9286C75-CBF5-44EA-A6AB-2F7A6AA49FCA}" destId="{8B9A71CD-C735-4797-AE72-DCDD7B1ADD37}" srcOrd="1" destOrd="0" presId="urn:microsoft.com/office/officeart/2005/8/layout/hierarchy1"/>
    <dgm:cxn modelId="{637D889C-107F-4564-8F21-F1FE236C85FD}" type="presParOf" srcId="{3CA4EF4C-7D98-46F0-9EEE-01CE25B06DFA}" destId="{8FCBACB4-AB79-4845-AFCC-5D8724D44E44}" srcOrd="1" destOrd="0" presId="urn:microsoft.com/office/officeart/2005/8/layout/hierarchy1"/>
    <dgm:cxn modelId="{572F882E-18A5-4B2E-908E-03CACD92A5CA}" type="presParOf" srcId="{EE52BDB2-E893-480F-AEE3-CCBC460D6B2C}" destId="{DBD6B276-B0B0-4F3F-99A9-670BCCFE3246}" srcOrd="4" destOrd="0" presId="urn:microsoft.com/office/officeart/2005/8/layout/hierarchy1"/>
    <dgm:cxn modelId="{E9B7D7C4-CD6E-4258-A5A5-CFE12C727EDB}" type="presParOf" srcId="{EE52BDB2-E893-480F-AEE3-CCBC460D6B2C}" destId="{265AA274-E5A8-4CB1-9232-A32D020139C0}" srcOrd="5" destOrd="0" presId="urn:microsoft.com/office/officeart/2005/8/layout/hierarchy1"/>
    <dgm:cxn modelId="{1C8E24C0-DB17-4972-9926-CBAAA588A733}" type="presParOf" srcId="{265AA274-E5A8-4CB1-9232-A32D020139C0}" destId="{A0C3458C-587A-410E-9C25-924F802E8827}" srcOrd="0" destOrd="0" presId="urn:microsoft.com/office/officeart/2005/8/layout/hierarchy1"/>
    <dgm:cxn modelId="{5C1E288F-D3D2-4A1D-AF88-1C54C86A6880}" type="presParOf" srcId="{A0C3458C-587A-410E-9C25-924F802E8827}" destId="{79AAAEDE-7BAE-48FD-B679-58AE3C1A0EA1}" srcOrd="0" destOrd="0" presId="urn:microsoft.com/office/officeart/2005/8/layout/hierarchy1"/>
    <dgm:cxn modelId="{99C4FCBA-8527-4831-AA94-AC64812DA6A2}" type="presParOf" srcId="{A0C3458C-587A-410E-9C25-924F802E8827}" destId="{2CA3B768-85DC-4BCD-B7FE-40521F116433}" srcOrd="1" destOrd="0" presId="urn:microsoft.com/office/officeart/2005/8/layout/hierarchy1"/>
    <dgm:cxn modelId="{9E929521-0114-4976-B21B-D355708F2CEC}" type="presParOf" srcId="{265AA274-E5A8-4CB1-9232-A32D020139C0}" destId="{200206E4-4DB3-4AE0-B194-76F7970E93E3}" srcOrd="1" destOrd="0" presId="urn:microsoft.com/office/officeart/2005/8/layout/hierarchy1"/>
    <dgm:cxn modelId="{F225BCC1-4EC1-4FF5-AA00-CCA7FC240402}" type="presParOf" srcId="{200206E4-4DB3-4AE0-B194-76F7970E93E3}" destId="{5A8D2AEA-5364-4A22-9583-9E64EDF7E059}" srcOrd="0" destOrd="0" presId="urn:microsoft.com/office/officeart/2005/8/layout/hierarchy1"/>
    <dgm:cxn modelId="{43910BC1-2C06-4C75-9247-091C9F6876D7}" type="presParOf" srcId="{200206E4-4DB3-4AE0-B194-76F7970E93E3}" destId="{E8EDFFCA-6050-4C7E-944A-7A006062A2DB}" srcOrd="1" destOrd="0" presId="urn:microsoft.com/office/officeart/2005/8/layout/hierarchy1"/>
    <dgm:cxn modelId="{92094AFF-C5CA-49E8-A1A4-F6E4A10AFDEB}" type="presParOf" srcId="{E8EDFFCA-6050-4C7E-944A-7A006062A2DB}" destId="{1A84965B-176C-414B-86C6-8169B8A3F1B8}" srcOrd="0" destOrd="0" presId="urn:microsoft.com/office/officeart/2005/8/layout/hierarchy1"/>
    <dgm:cxn modelId="{F59128DD-4AC4-4222-B07C-20AEF94BB89A}" type="presParOf" srcId="{1A84965B-176C-414B-86C6-8169B8A3F1B8}" destId="{416653A6-5AC1-4060-B750-DA7F41961833}" srcOrd="0" destOrd="0" presId="urn:microsoft.com/office/officeart/2005/8/layout/hierarchy1"/>
    <dgm:cxn modelId="{60943048-1AAB-40A2-AAE8-DCD9D2E3A2A6}" type="presParOf" srcId="{1A84965B-176C-414B-86C6-8169B8A3F1B8}" destId="{5508A2D8-C61D-4091-A49D-575C7B4130E7}" srcOrd="1" destOrd="0" presId="urn:microsoft.com/office/officeart/2005/8/layout/hierarchy1"/>
    <dgm:cxn modelId="{17339001-8497-4B75-89F7-2B8783D9541F}" type="presParOf" srcId="{E8EDFFCA-6050-4C7E-944A-7A006062A2DB}" destId="{63F605BA-8DF2-4A21-9036-897AC8E484D2}" srcOrd="1" destOrd="0" presId="urn:microsoft.com/office/officeart/2005/8/layout/hierarchy1"/>
    <dgm:cxn modelId="{F550F911-E896-4CB8-89EA-91B5D8F0138F}" type="presParOf" srcId="{63F605BA-8DF2-4A21-9036-897AC8E484D2}" destId="{636E33BE-6104-4485-B702-FB0AAB872A48}" srcOrd="0" destOrd="0" presId="urn:microsoft.com/office/officeart/2005/8/layout/hierarchy1"/>
    <dgm:cxn modelId="{C33E5B2E-E6C6-48BA-8DED-3EB09CAAAC2A}" type="presParOf" srcId="{63F605BA-8DF2-4A21-9036-897AC8E484D2}" destId="{E50D5950-D095-47AC-B7C8-F4BBE665C833}" srcOrd="1" destOrd="0" presId="urn:microsoft.com/office/officeart/2005/8/layout/hierarchy1"/>
    <dgm:cxn modelId="{8E0BB7BB-85CA-40CE-951A-E58347BFA3A6}" type="presParOf" srcId="{E50D5950-D095-47AC-B7C8-F4BBE665C833}" destId="{E063F913-AF55-48CB-9C3B-25532AAA4FB2}" srcOrd="0" destOrd="0" presId="urn:microsoft.com/office/officeart/2005/8/layout/hierarchy1"/>
    <dgm:cxn modelId="{D333DF7B-4F74-480A-A8C6-835A472B0B76}" type="presParOf" srcId="{E063F913-AF55-48CB-9C3B-25532AAA4FB2}" destId="{8459B04E-C8D3-4487-B3F2-64BA9B649300}" srcOrd="0" destOrd="0" presId="urn:microsoft.com/office/officeart/2005/8/layout/hierarchy1"/>
    <dgm:cxn modelId="{F1F16C12-5BD0-4DD1-89F6-DCA93B90C803}" type="presParOf" srcId="{E063F913-AF55-48CB-9C3B-25532AAA4FB2}" destId="{46B0E639-3FEA-4DDE-BF6E-844CA1EC2CB6}" srcOrd="1" destOrd="0" presId="urn:microsoft.com/office/officeart/2005/8/layout/hierarchy1"/>
    <dgm:cxn modelId="{43156E9D-71AD-4E83-B369-580D24289BC3}" type="presParOf" srcId="{E50D5950-D095-47AC-B7C8-F4BBE665C833}" destId="{77C43443-219F-4EE0-969D-C07FD3C91585}" srcOrd="1" destOrd="0" presId="urn:microsoft.com/office/officeart/2005/8/layout/hierarchy1"/>
    <dgm:cxn modelId="{05E56AE2-6CFA-46BA-8921-41694CC1271B}" type="presParOf" srcId="{77C43443-219F-4EE0-969D-C07FD3C91585}" destId="{86D710DD-B8AE-423F-8778-5F7005BFC4AE}" srcOrd="0" destOrd="0" presId="urn:microsoft.com/office/officeart/2005/8/layout/hierarchy1"/>
    <dgm:cxn modelId="{5F04B99C-8EB7-41DE-96FB-AF3B2666E5B9}" type="presParOf" srcId="{77C43443-219F-4EE0-969D-C07FD3C91585}" destId="{35DA8071-5EE4-453C-8CE2-D34C0C8968E4}" srcOrd="1" destOrd="0" presId="urn:microsoft.com/office/officeart/2005/8/layout/hierarchy1"/>
    <dgm:cxn modelId="{32AD45B4-82E1-41E4-8477-FC8D182EA089}" type="presParOf" srcId="{35DA8071-5EE4-453C-8CE2-D34C0C8968E4}" destId="{6EF807D2-2547-4806-B07B-1AE36BE5438C}" srcOrd="0" destOrd="0" presId="urn:microsoft.com/office/officeart/2005/8/layout/hierarchy1"/>
    <dgm:cxn modelId="{6DBB42F8-0375-4606-B890-558C74B30443}" type="presParOf" srcId="{6EF807D2-2547-4806-B07B-1AE36BE5438C}" destId="{CACC02CB-A148-4FA3-A81C-655437474A0A}" srcOrd="0" destOrd="0" presId="urn:microsoft.com/office/officeart/2005/8/layout/hierarchy1"/>
    <dgm:cxn modelId="{B6A56BA5-3F99-4CB2-B00F-E54968D60EF3}" type="presParOf" srcId="{6EF807D2-2547-4806-B07B-1AE36BE5438C}" destId="{3C5CC59D-5F89-4E13-8CAB-BB265B43EE14}" srcOrd="1" destOrd="0" presId="urn:microsoft.com/office/officeart/2005/8/layout/hierarchy1"/>
    <dgm:cxn modelId="{66F2B6A4-09B1-41E3-AC73-780BC582C4BB}" type="presParOf" srcId="{35DA8071-5EE4-453C-8CE2-D34C0C8968E4}" destId="{268F2F3C-A741-4408-A541-2303DBDD6C0F}" srcOrd="1" destOrd="0" presId="urn:microsoft.com/office/officeart/2005/8/layout/hierarchy1"/>
    <dgm:cxn modelId="{0940AE56-FE21-49F3-AA9E-9A08D93D7C2A}" type="presParOf" srcId="{268F2F3C-A741-4408-A541-2303DBDD6C0F}" destId="{515E7946-1245-4735-894F-21C2EF164684}" srcOrd="0" destOrd="0" presId="urn:microsoft.com/office/officeart/2005/8/layout/hierarchy1"/>
    <dgm:cxn modelId="{FE2726A5-8A33-49D7-9D0B-B67ACEABA29E}" type="presParOf" srcId="{268F2F3C-A741-4408-A541-2303DBDD6C0F}" destId="{D5198433-5969-45FF-8085-B158320D1CE5}" srcOrd="1" destOrd="0" presId="urn:microsoft.com/office/officeart/2005/8/layout/hierarchy1"/>
    <dgm:cxn modelId="{E9FB2766-FA44-40E2-AC1E-73114B32836A}" type="presParOf" srcId="{D5198433-5969-45FF-8085-B158320D1CE5}" destId="{452C2471-5832-4429-A15C-91375191FD77}" srcOrd="0" destOrd="0" presId="urn:microsoft.com/office/officeart/2005/8/layout/hierarchy1"/>
    <dgm:cxn modelId="{B2EF6FBB-6A1E-4BFD-A9C8-51B5347EF0B2}" type="presParOf" srcId="{452C2471-5832-4429-A15C-91375191FD77}" destId="{EBED0CE2-E3A3-4862-995A-AADABA4967FC}" srcOrd="0" destOrd="0" presId="urn:microsoft.com/office/officeart/2005/8/layout/hierarchy1"/>
    <dgm:cxn modelId="{A74A3B2B-3CB1-4CCA-B174-B7B448475105}" type="presParOf" srcId="{452C2471-5832-4429-A15C-91375191FD77}" destId="{94566A49-87A2-4FF8-B6B0-C05FA3D534D6}" srcOrd="1" destOrd="0" presId="urn:microsoft.com/office/officeart/2005/8/layout/hierarchy1"/>
    <dgm:cxn modelId="{9F283414-0EDD-4F1B-BF18-E2506A5EDB31}" type="presParOf" srcId="{D5198433-5969-45FF-8085-B158320D1CE5}" destId="{DCC7376D-83E4-4EAC-811E-22A2AF519F1F}" srcOrd="1" destOrd="0" presId="urn:microsoft.com/office/officeart/2005/8/layout/hierarchy1"/>
    <dgm:cxn modelId="{420FAF62-5EEA-4157-8C4F-F9BA5C253348}" type="presParOf" srcId="{DCC7376D-83E4-4EAC-811E-22A2AF519F1F}" destId="{BFAE1DE6-F5AD-46FB-A24B-09C4E4229B1D}" srcOrd="0" destOrd="0" presId="urn:microsoft.com/office/officeart/2005/8/layout/hierarchy1"/>
    <dgm:cxn modelId="{9DB86B94-4AEC-4A42-A0B8-FEA24BD1BC29}" type="presParOf" srcId="{DCC7376D-83E4-4EAC-811E-22A2AF519F1F}" destId="{B86187BB-7B2D-4D2A-B033-6584F69BFC40}" srcOrd="1" destOrd="0" presId="urn:microsoft.com/office/officeart/2005/8/layout/hierarchy1"/>
    <dgm:cxn modelId="{A580A4DF-E7E0-4FDC-B627-FB56776304D3}" type="presParOf" srcId="{B86187BB-7B2D-4D2A-B033-6584F69BFC40}" destId="{37FF284D-8570-4D7D-953E-C822EEB0A29F}" srcOrd="0" destOrd="0" presId="urn:microsoft.com/office/officeart/2005/8/layout/hierarchy1"/>
    <dgm:cxn modelId="{B1B62A2F-35AC-4707-828A-6D4DA370617B}" type="presParOf" srcId="{37FF284D-8570-4D7D-953E-C822EEB0A29F}" destId="{E71AD2AF-1D8B-4F6D-B71F-E29A174444D9}" srcOrd="0" destOrd="0" presId="urn:microsoft.com/office/officeart/2005/8/layout/hierarchy1"/>
    <dgm:cxn modelId="{0F0F0002-F4AC-445C-BF4B-68095C6E7669}" type="presParOf" srcId="{37FF284D-8570-4D7D-953E-C822EEB0A29F}" destId="{4D1A1CB5-50ED-46D1-B2AE-3C63F4DF03F5}" srcOrd="1" destOrd="0" presId="urn:microsoft.com/office/officeart/2005/8/layout/hierarchy1"/>
    <dgm:cxn modelId="{41B08D22-DB21-4132-ACFC-026E023479ED}" type="presParOf" srcId="{B86187BB-7B2D-4D2A-B033-6584F69BFC40}" destId="{422F458F-4083-4907-A463-A34579084B8C}" srcOrd="1" destOrd="0" presId="urn:microsoft.com/office/officeart/2005/8/layout/hierarchy1"/>
    <dgm:cxn modelId="{C36BFF54-2B35-4377-8247-C348E64DB39A}" type="presParOf" srcId="{200206E4-4DB3-4AE0-B194-76F7970E93E3}" destId="{E5007F2A-0414-4D93-9A9D-4E37A64E6D20}" srcOrd="2" destOrd="0" presId="urn:microsoft.com/office/officeart/2005/8/layout/hierarchy1"/>
    <dgm:cxn modelId="{4B8E0D08-1104-40CD-B8A3-9F07318DC64F}" type="presParOf" srcId="{200206E4-4DB3-4AE0-B194-76F7970E93E3}" destId="{D4CF5564-9A8B-4CB9-B8D8-0AD30EBFCAE1}" srcOrd="3" destOrd="0" presId="urn:microsoft.com/office/officeart/2005/8/layout/hierarchy1"/>
    <dgm:cxn modelId="{401B664E-6D47-4BF9-8859-865234580CA0}" type="presParOf" srcId="{D4CF5564-9A8B-4CB9-B8D8-0AD30EBFCAE1}" destId="{5A630B86-70D5-4D09-8C47-9E2F0A58C714}" srcOrd="0" destOrd="0" presId="urn:microsoft.com/office/officeart/2005/8/layout/hierarchy1"/>
    <dgm:cxn modelId="{B4BBEBDE-B3F2-410F-B647-F7CB2DB19C63}" type="presParOf" srcId="{5A630B86-70D5-4D09-8C47-9E2F0A58C714}" destId="{8C336199-046F-4C8A-A161-3813B3B71F73}" srcOrd="0" destOrd="0" presId="urn:microsoft.com/office/officeart/2005/8/layout/hierarchy1"/>
    <dgm:cxn modelId="{ACBD759D-0CC0-4F22-832E-2E670D421703}" type="presParOf" srcId="{5A630B86-70D5-4D09-8C47-9E2F0A58C714}" destId="{574C8EE0-B211-44C1-9399-278913B40DF8}" srcOrd="1" destOrd="0" presId="urn:microsoft.com/office/officeart/2005/8/layout/hierarchy1"/>
    <dgm:cxn modelId="{0E67B533-A992-48F1-B51C-A680B8FA9C0F}" type="presParOf" srcId="{D4CF5564-9A8B-4CB9-B8D8-0AD30EBFCAE1}" destId="{B2863E5A-48BF-476E-BF2D-8073DE1C13F1}" srcOrd="1" destOrd="0" presId="urn:microsoft.com/office/officeart/2005/8/layout/hierarchy1"/>
    <dgm:cxn modelId="{273E923C-2C6A-4BE4-9A0D-493E39C46A3B}" type="presParOf" srcId="{B2863E5A-48BF-476E-BF2D-8073DE1C13F1}" destId="{3C2B786D-6BB2-4227-AE94-F3DF014444FA}" srcOrd="0" destOrd="0" presId="urn:microsoft.com/office/officeart/2005/8/layout/hierarchy1"/>
    <dgm:cxn modelId="{783A2F77-CA38-4252-AD43-3C3943E305A2}" type="presParOf" srcId="{B2863E5A-48BF-476E-BF2D-8073DE1C13F1}" destId="{B4F7859B-C187-4166-9F18-173567BBCE43}" srcOrd="1" destOrd="0" presId="urn:microsoft.com/office/officeart/2005/8/layout/hierarchy1"/>
    <dgm:cxn modelId="{2BC62D8D-DDBC-4397-97DE-0F96540B94AB}" type="presParOf" srcId="{B4F7859B-C187-4166-9F18-173567BBCE43}" destId="{F2FF835D-6162-4660-8602-552F7BD72AF1}" srcOrd="0" destOrd="0" presId="urn:microsoft.com/office/officeart/2005/8/layout/hierarchy1"/>
    <dgm:cxn modelId="{223465BC-4A5D-4BB8-B16F-791A6D70BF88}" type="presParOf" srcId="{F2FF835D-6162-4660-8602-552F7BD72AF1}" destId="{B5EB0E69-D4F7-4722-818D-775B885B7F2E}" srcOrd="0" destOrd="0" presId="urn:microsoft.com/office/officeart/2005/8/layout/hierarchy1"/>
    <dgm:cxn modelId="{E71C44E7-F35C-464C-B6FE-1871EC617239}" type="presParOf" srcId="{F2FF835D-6162-4660-8602-552F7BD72AF1}" destId="{C0B587D3-E70D-4CFD-A6BF-384F807771BA}" srcOrd="1" destOrd="0" presId="urn:microsoft.com/office/officeart/2005/8/layout/hierarchy1"/>
    <dgm:cxn modelId="{CD23D90F-6A14-4864-BB69-8E73028D1F4A}" type="presParOf" srcId="{B4F7859B-C187-4166-9F18-173567BBCE43}" destId="{AC356EC4-1FF3-4A44-ADF1-AD587DC7AB61}" srcOrd="1" destOrd="0" presId="urn:microsoft.com/office/officeart/2005/8/layout/hierarchy1"/>
    <dgm:cxn modelId="{C885D2ED-EB31-4377-BA3F-7349956A1376}" type="presParOf" srcId="{AC356EC4-1FF3-4A44-ADF1-AD587DC7AB61}" destId="{0BF95E3D-5E9E-4FD0-8E88-06E59D97D530}" srcOrd="0" destOrd="0" presId="urn:microsoft.com/office/officeart/2005/8/layout/hierarchy1"/>
    <dgm:cxn modelId="{2A1C4369-5825-4308-B98D-328889064C91}" type="presParOf" srcId="{AC356EC4-1FF3-4A44-ADF1-AD587DC7AB61}" destId="{52E65E34-CA33-4091-88C7-58B655505049}" srcOrd="1" destOrd="0" presId="urn:microsoft.com/office/officeart/2005/8/layout/hierarchy1"/>
    <dgm:cxn modelId="{E02B0541-D8DF-49B3-AAA7-0A710240F038}" type="presParOf" srcId="{52E65E34-CA33-4091-88C7-58B655505049}" destId="{A102485D-4C77-4B81-8DB8-89CD19946338}" srcOrd="0" destOrd="0" presId="urn:microsoft.com/office/officeart/2005/8/layout/hierarchy1"/>
    <dgm:cxn modelId="{16F0C102-B1C4-4252-B689-6CB03E1CA0D7}" type="presParOf" srcId="{A102485D-4C77-4B81-8DB8-89CD19946338}" destId="{87437F7F-3816-40E1-AF94-DCFC25F669D7}" srcOrd="0" destOrd="0" presId="urn:microsoft.com/office/officeart/2005/8/layout/hierarchy1"/>
    <dgm:cxn modelId="{8644F75A-CF15-4FE3-91EE-9A41BC84F657}" type="presParOf" srcId="{A102485D-4C77-4B81-8DB8-89CD19946338}" destId="{A01E2F1C-4A95-4CF3-8065-5E16A3586FD2}" srcOrd="1" destOrd="0" presId="urn:microsoft.com/office/officeart/2005/8/layout/hierarchy1"/>
    <dgm:cxn modelId="{0361A94A-C900-4361-8B06-7167744B242C}" type="presParOf" srcId="{52E65E34-CA33-4091-88C7-58B655505049}" destId="{164C2E71-A6D1-4618-AD76-98214EB9CCAE}" srcOrd="1" destOrd="0" presId="urn:microsoft.com/office/officeart/2005/8/layout/hierarchy1"/>
    <dgm:cxn modelId="{7E66C20C-699A-4BAE-A16A-46415AC6C5A3}" type="presParOf" srcId="{164C2E71-A6D1-4618-AD76-98214EB9CCAE}" destId="{2523997A-AA7E-4FE8-B923-827531E30BD1}" srcOrd="0" destOrd="0" presId="urn:microsoft.com/office/officeart/2005/8/layout/hierarchy1"/>
    <dgm:cxn modelId="{58A108DC-B955-4CF8-AD70-E4A5990B851E}" type="presParOf" srcId="{164C2E71-A6D1-4618-AD76-98214EB9CCAE}" destId="{E1A63E05-05A5-4694-AAF9-EDB96E0C82E1}" srcOrd="1" destOrd="0" presId="urn:microsoft.com/office/officeart/2005/8/layout/hierarchy1"/>
    <dgm:cxn modelId="{3FBB9C42-DC52-4BFF-87DE-5943B817B854}" type="presParOf" srcId="{E1A63E05-05A5-4694-AAF9-EDB96E0C82E1}" destId="{68F6687B-1677-413F-81F0-2AF81848B8A8}" srcOrd="0" destOrd="0" presId="urn:microsoft.com/office/officeart/2005/8/layout/hierarchy1"/>
    <dgm:cxn modelId="{4D7AAB26-58BA-48D8-BE15-76FC491631B4}" type="presParOf" srcId="{68F6687B-1677-413F-81F0-2AF81848B8A8}" destId="{AD1218FB-CD2D-4F35-82DA-42D76CF3326A}" srcOrd="0" destOrd="0" presId="urn:microsoft.com/office/officeart/2005/8/layout/hierarchy1"/>
    <dgm:cxn modelId="{943683BC-BB7D-47B0-8BFC-9099A9B544C2}" type="presParOf" srcId="{68F6687B-1677-413F-81F0-2AF81848B8A8}" destId="{0B105E29-2352-4A1F-924F-821B6A93DBC2}" srcOrd="1" destOrd="0" presId="urn:microsoft.com/office/officeart/2005/8/layout/hierarchy1"/>
    <dgm:cxn modelId="{C5B0805D-B4D6-4343-8ECF-64F5A3F547B2}" type="presParOf" srcId="{E1A63E05-05A5-4694-AAF9-EDB96E0C82E1}" destId="{895792C3-656A-431B-8C9A-5EC19FB7162B}" srcOrd="1" destOrd="0" presId="urn:microsoft.com/office/officeart/2005/8/layout/hierarchy1"/>
    <dgm:cxn modelId="{E34A5612-CFCE-4FDA-BD1F-9498AFA49B77}" type="presParOf" srcId="{895792C3-656A-431B-8C9A-5EC19FB7162B}" destId="{A9A25AB6-B404-430B-BD14-A2055217D210}" srcOrd="0" destOrd="0" presId="urn:microsoft.com/office/officeart/2005/8/layout/hierarchy1"/>
    <dgm:cxn modelId="{12913400-E61F-4449-BFB3-982544142B00}" type="presParOf" srcId="{895792C3-656A-431B-8C9A-5EC19FB7162B}" destId="{B00C2B57-1917-4F81-A730-2A0BFDDBCC6F}" srcOrd="1" destOrd="0" presId="urn:microsoft.com/office/officeart/2005/8/layout/hierarchy1"/>
    <dgm:cxn modelId="{3FCF2D07-B12C-4585-B99C-7B27F81A836C}" type="presParOf" srcId="{B00C2B57-1917-4F81-A730-2A0BFDDBCC6F}" destId="{C2036A47-5A4D-4657-89B5-1613ED2F3183}" srcOrd="0" destOrd="0" presId="urn:microsoft.com/office/officeart/2005/8/layout/hierarchy1"/>
    <dgm:cxn modelId="{DC6D01BD-5113-4B2E-9C00-5F9098B5A30A}" type="presParOf" srcId="{C2036A47-5A4D-4657-89B5-1613ED2F3183}" destId="{50EC65BF-47D8-4A94-B73A-72D38A431D6B}" srcOrd="0" destOrd="0" presId="urn:microsoft.com/office/officeart/2005/8/layout/hierarchy1"/>
    <dgm:cxn modelId="{52BA4C16-64CD-44D8-A4C1-4985C3D112F7}" type="presParOf" srcId="{C2036A47-5A4D-4657-89B5-1613ED2F3183}" destId="{52077EE4-EC1D-401D-92D5-E4304AEF64F4}" srcOrd="1" destOrd="0" presId="urn:microsoft.com/office/officeart/2005/8/layout/hierarchy1"/>
    <dgm:cxn modelId="{AFBC0CC4-3B5E-405D-A4AB-9246BEAAB83D}" type="presParOf" srcId="{B00C2B57-1917-4F81-A730-2A0BFDDBCC6F}" destId="{BADF0481-82D4-40E6-9984-E18BBF5586B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A25AB6-B404-430B-BD14-A2055217D210}">
      <dsp:nvSpPr>
        <dsp:cNvPr id="0" name=""/>
        <dsp:cNvSpPr/>
      </dsp:nvSpPr>
      <dsp:spPr>
        <a:xfrm>
          <a:off x="8952187" y="3949344"/>
          <a:ext cx="91440" cy="2181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1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23997A-AA7E-4FE8-B923-827531E30BD1}">
      <dsp:nvSpPr>
        <dsp:cNvPr id="0" name=""/>
        <dsp:cNvSpPr/>
      </dsp:nvSpPr>
      <dsp:spPr>
        <a:xfrm>
          <a:off x="8952187" y="3255021"/>
          <a:ext cx="91440" cy="2181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1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F95E3D-5E9E-4FD0-8E88-06E59D97D530}">
      <dsp:nvSpPr>
        <dsp:cNvPr id="0" name=""/>
        <dsp:cNvSpPr/>
      </dsp:nvSpPr>
      <dsp:spPr>
        <a:xfrm>
          <a:off x="8952187" y="2560698"/>
          <a:ext cx="91440" cy="2181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1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2B786D-6BB2-4227-AE94-F3DF014444FA}">
      <dsp:nvSpPr>
        <dsp:cNvPr id="0" name=""/>
        <dsp:cNvSpPr/>
      </dsp:nvSpPr>
      <dsp:spPr>
        <a:xfrm>
          <a:off x="8952187" y="1866375"/>
          <a:ext cx="91440" cy="2181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1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007F2A-0414-4D93-9A9D-4E37A64E6D20}">
      <dsp:nvSpPr>
        <dsp:cNvPr id="0" name=""/>
        <dsp:cNvSpPr/>
      </dsp:nvSpPr>
      <dsp:spPr>
        <a:xfrm>
          <a:off x="8019199" y="1172052"/>
          <a:ext cx="978707" cy="218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634"/>
              </a:lnTo>
              <a:lnTo>
                <a:pt x="978707" y="148634"/>
              </a:lnTo>
              <a:lnTo>
                <a:pt x="978707" y="2181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AE1DE6-F5AD-46FB-A24B-09C4E4229B1D}">
      <dsp:nvSpPr>
        <dsp:cNvPr id="0" name=""/>
        <dsp:cNvSpPr/>
      </dsp:nvSpPr>
      <dsp:spPr>
        <a:xfrm>
          <a:off x="6994772" y="3949344"/>
          <a:ext cx="91440" cy="2181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1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5E7946-1245-4735-894F-21C2EF164684}">
      <dsp:nvSpPr>
        <dsp:cNvPr id="0" name=""/>
        <dsp:cNvSpPr/>
      </dsp:nvSpPr>
      <dsp:spPr>
        <a:xfrm>
          <a:off x="6994772" y="3255021"/>
          <a:ext cx="91440" cy="2181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1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D710DD-B8AE-423F-8778-5F7005BFC4AE}">
      <dsp:nvSpPr>
        <dsp:cNvPr id="0" name=""/>
        <dsp:cNvSpPr/>
      </dsp:nvSpPr>
      <dsp:spPr>
        <a:xfrm>
          <a:off x="6994772" y="2560698"/>
          <a:ext cx="91440" cy="2181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1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6E33BE-6104-4485-B702-FB0AAB872A48}">
      <dsp:nvSpPr>
        <dsp:cNvPr id="0" name=""/>
        <dsp:cNvSpPr/>
      </dsp:nvSpPr>
      <dsp:spPr>
        <a:xfrm>
          <a:off x="6994772" y="1866375"/>
          <a:ext cx="91440" cy="2181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1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D2AEA-5364-4A22-9583-9E64EDF7E059}">
      <dsp:nvSpPr>
        <dsp:cNvPr id="0" name=""/>
        <dsp:cNvSpPr/>
      </dsp:nvSpPr>
      <dsp:spPr>
        <a:xfrm>
          <a:off x="7040492" y="1172052"/>
          <a:ext cx="978707" cy="218108"/>
        </a:xfrm>
        <a:custGeom>
          <a:avLst/>
          <a:gdLst/>
          <a:ahLst/>
          <a:cxnLst/>
          <a:rect l="0" t="0" r="0" b="0"/>
          <a:pathLst>
            <a:path>
              <a:moveTo>
                <a:pt x="978707" y="0"/>
              </a:moveTo>
              <a:lnTo>
                <a:pt x="978707" y="148634"/>
              </a:lnTo>
              <a:lnTo>
                <a:pt x="0" y="148634"/>
              </a:lnTo>
              <a:lnTo>
                <a:pt x="0" y="2181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D6B276-B0B0-4F3F-99A9-670BCCFE3246}">
      <dsp:nvSpPr>
        <dsp:cNvPr id="0" name=""/>
        <dsp:cNvSpPr/>
      </dsp:nvSpPr>
      <dsp:spPr>
        <a:xfrm>
          <a:off x="5007573" y="561619"/>
          <a:ext cx="3011626" cy="1342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744"/>
              </a:lnTo>
              <a:lnTo>
                <a:pt x="3011626" y="64744"/>
              </a:lnTo>
              <a:lnTo>
                <a:pt x="3011626" y="1342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31E265-39F7-4F19-B8EC-6D89A3257EB9}">
      <dsp:nvSpPr>
        <dsp:cNvPr id="0" name=""/>
        <dsp:cNvSpPr/>
      </dsp:nvSpPr>
      <dsp:spPr>
        <a:xfrm>
          <a:off x="5037357" y="3949344"/>
          <a:ext cx="91440" cy="2181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1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B29530-8474-44F0-8850-AA6BE72C1F65}">
      <dsp:nvSpPr>
        <dsp:cNvPr id="0" name=""/>
        <dsp:cNvSpPr/>
      </dsp:nvSpPr>
      <dsp:spPr>
        <a:xfrm>
          <a:off x="5037357" y="3255021"/>
          <a:ext cx="91440" cy="2181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1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E602C4-D129-4D84-B6C5-15CA919F1F6B}">
      <dsp:nvSpPr>
        <dsp:cNvPr id="0" name=""/>
        <dsp:cNvSpPr/>
      </dsp:nvSpPr>
      <dsp:spPr>
        <a:xfrm>
          <a:off x="5037357" y="2560698"/>
          <a:ext cx="91440" cy="2181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1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EC9311-1789-4F07-9FB2-B7E01DCDE57B}">
      <dsp:nvSpPr>
        <dsp:cNvPr id="0" name=""/>
        <dsp:cNvSpPr/>
      </dsp:nvSpPr>
      <dsp:spPr>
        <a:xfrm>
          <a:off x="5037357" y="1866375"/>
          <a:ext cx="91440" cy="2181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1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9E462C-69F9-40FB-8C95-409AE541AA1C}">
      <dsp:nvSpPr>
        <dsp:cNvPr id="0" name=""/>
        <dsp:cNvSpPr/>
      </dsp:nvSpPr>
      <dsp:spPr>
        <a:xfrm>
          <a:off x="5037357" y="1172052"/>
          <a:ext cx="91440" cy="2181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1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D47B55-6A79-469A-8A64-575A93E2F2E2}">
      <dsp:nvSpPr>
        <dsp:cNvPr id="0" name=""/>
        <dsp:cNvSpPr/>
      </dsp:nvSpPr>
      <dsp:spPr>
        <a:xfrm>
          <a:off x="4961853" y="561619"/>
          <a:ext cx="91440" cy="1342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744"/>
              </a:lnTo>
              <a:lnTo>
                <a:pt x="121224" y="64744"/>
              </a:lnTo>
              <a:lnTo>
                <a:pt x="121224" y="1342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E27485-4AFD-4711-956F-351A7AAECB50}">
      <dsp:nvSpPr>
        <dsp:cNvPr id="0" name=""/>
        <dsp:cNvSpPr/>
      </dsp:nvSpPr>
      <dsp:spPr>
        <a:xfrm>
          <a:off x="3079942" y="3949344"/>
          <a:ext cx="91440" cy="2181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1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008510-DD57-4EF2-8083-7DD04106F112}">
      <dsp:nvSpPr>
        <dsp:cNvPr id="0" name=""/>
        <dsp:cNvSpPr/>
      </dsp:nvSpPr>
      <dsp:spPr>
        <a:xfrm>
          <a:off x="3079942" y="3255021"/>
          <a:ext cx="91440" cy="2181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1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F85720-AE91-4505-AB45-FC82246CD122}">
      <dsp:nvSpPr>
        <dsp:cNvPr id="0" name=""/>
        <dsp:cNvSpPr/>
      </dsp:nvSpPr>
      <dsp:spPr>
        <a:xfrm>
          <a:off x="3079942" y="2560698"/>
          <a:ext cx="91440" cy="2181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1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08C985-FF8D-416D-90B6-DD1ACCBC8132}">
      <dsp:nvSpPr>
        <dsp:cNvPr id="0" name=""/>
        <dsp:cNvSpPr/>
      </dsp:nvSpPr>
      <dsp:spPr>
        <a:xfrm>
          <a:off x="3079942" y="1866375"/>
          <a:ext cx="91440" cy="2181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1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D90AE1-09AD-47F2-8DB0-CDC9FE20A95B}">
      <dsp:nvSpPr>
        <dsp:cNvPr id="0" name=""/>
        <dsp:cNvSpPr/>
      </dsp:nvSpPr>
      <dsp:spPr>
        <a:xfrm>
          <a:off x="2146955" y="1172052"/>
          <a:ext cx="978707" cy="218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634"/>
              </a:lnTo>
              <a:lnTo>
                <a:pt x="978707" y="148634"/>
              </a:lnTo>
              <a:lnTo>
                <a:pt x="978707" y="2181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9BE03A-86DB-4F83-B0BC-2B4831493A4C}">
      <dsp:nvSpPr>
        <dsp:cNvPr id="0" name=""/>
        <dsp:cNvSpPr/>
      </dsp:nvSpPr>
      <dsp:spPr>
        <a:xfrm>
          <a:off x="1122527" y="4643667"/>
          <a:ext cx="91440" cy="2181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1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3C029-B2B9-4332-88D5-57E03D6716DB}">
      <dsp:nvSpPr>
        <dsp:cNvPr id="0" name=""/>
        <dsp:cNvSpPr/>
      </dsp:nvSpPr>
      <dsp:spPr>
        <a:xfrm>
          <a:off x="1122527" y="3949344"/>
          <a:ext cx="91440" cy="2181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1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85D8BF-A26D-4F1C-82D0-4228FB27C22D}">
      <dsp:nvSpPr>
        <dsp:cNvPr id="0" name=""/>
        <dsp:cNvSpPr/>
      </dsp:nvSpPr>
      <dsp:spPr>
        <a:xfrm>
          <a:off x="1122527" y="3255021"/>
          <a:ext cx="91440" cy="2181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1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68D43A-F75F-4CD1-83B8-6E46F969AB52}">
      <dsp:nvSpPr>
        <dsp:cNvPr id="0" name=""/>
        <dsp:cNvSpPr/>
      </dsp:nvSpPr>
      <dsp:spPr>
        <a:xfrm>
          <a:off x="1122527" y="2560698"/>
          <a:ext cx="91440" cy="2181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1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CC68A9-3356-4A56-BF7B-8CF7FD2D1D08}">
      <dsp:nvSpPr>
        <dsp:cNvPr id="0" name=""/>
        <dsp:cNvSpPr/>
      </dsp:nvSpPr>
      <dsp:spPr>
        <a:xfrm>
          <a:off x="1122527" y="1866375"/>
          <a:ext cx="91440" cy="2181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1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0D0063-7D9C-4EF2-8573-272CDFFB4056}">
      <dsp:nvSpPr>
        <dsp:cNvPr id="0" name=""/>
        <dsp:cNvSpPr/>
      </dsp:nvSpPr>
      <dsp:spPr>
        <a:xfrm>
          <a:off x="1168247" y="1172052"/>
          <a:ext cx="978707" cy="218108"/>
        </a:xfrm>
        <a:custGeom>
          <a:avLst/>
          <a:gdLst/>
          <a:ahLst/>
          <a:cxnLst/>
          <a:rect l="0" t="0" r="0" b="0"/>
          <a:pathLst>
            <a:path>
              <a:moveTo>
                <a:pt x="978707" y="0"/>
              </a:moveTo>
              <a:lnTo>
                <a:pt x="978707" y="148634"/>
              </a:lnTo>
              <a:lnTo>
                <a:pt x="0" y="148634"/>
              </a:lnTo>
              <a:lnTo>
                <a:pt x="0" y="2181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DD654A-A66D-4D65-8366-8BF55E337D1B}">
      <dsp:nvSpPr>
        <dsp:cNvPr id="0" name=""/>
        <dsp:cNvSpPr/>
      </dsp:nvSpPr>
      <dsp:spPr>
        <a:xfrm>
          <a:off x="2146955" y="561619"/>
          <a:ext cx="2860618" cy="134218"/>
        </a:xfrm>
        <a:custGeom>
          <a:avLst/>
          <a:gdLst/>
          <a:ahLst/>
          <a:cxnLst/>
          <a:rect l="0" t="0" r="0" b="0"/>
          <a:pathLst>
            <a:path>
              <a:moveTo>
                <a:pt x="2860618" y="0"/>
              </a:moveTo>
              <a:lnTo>
                <a:pt x="2860618" y="64744"/>
              </a:lnTo>
              <a:lnTo>
                <a:pt x="0" y="64744"/>
              </a:lnTo>
              <a:lnTo>
                <a:pt x="0" y="1342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693A2F-2494-4ACD-8D2E-3C15FABAC09F}">
      <dsp:nvSpPr>
        <dsp:cNvPr id="0" name=""/>
        <dsp:cNvSpPr/>
      </dsp:nvSpPr>
      <dsp:spPr>
        <a:xfrm>
          <a:off x="4112192" y="85405"/>
          <a:ext cx="1790760" cy="476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865E12-40E0-4C70-AF06-1CAD67C26FC0}">
      <dsp:nvSpPr>
        <dsp:cNvPr id="0" name=""/>
        <dsp:cNvSpPr/>
      </dsp:nvSpPr>
      <dsp:spPr>
        <a:xfrm>
          <a:off x="4195519" y="164566"/>
          <a:ext cx="1790760" cy="476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Smart processing</a:t>
          </a:r>
        </a:p>
      </dsp:txBody>
      <dsp:txXfrm>
        <a:off x="4209467" y="178514"/>
        <a:ext cx="1762864" cy="448318"/>
      </dsp:txXfrm>
    </dsp:sp>
    <dsp:sp modelId="{7289804F-47D9-4DA8-AAF5-9EF75F50A6DA}">
      <dsp:nvSpPr>
        <dsp:cNvPr id="0" name=""/>
        <dsp:cNvSpPr/>
      </dsp:nvSpPr>
      <dsp:spPr>
        <a:xfrm>
          <a:off x="1251574" y="695838"/>
          <a:ext cx="1790760" cy="476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2D9D86-BEB1-4C16-B5BC-A111B08C97FE}">
      <dsp:nvSpPr>
        <dsp:cNvPr id="0" name=""/>
        <dsp:cNvSpPr/>
      </dsp:nvSpPr>
      <dsp:spPr>
        <a:xfrm>
          <a:off x="1334901" y="774999"/>
          <a:ext cx="1790760" cy="476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Read sensor messages</a:t>
          </a:r>
        </a:p>
      </dsp:txBody>
      <dsp:txXfrm>
        <a:off x="1348849" y="788947"/>
        <a:ext cx="1762864" cy="448318"/>
      </dsp:txXfrm>
    </dsp:sp>
    <dsp:sp modelId="{D7366B81-DB48-4DE2-88B8-7978480623D8}">
      <dsp:nvSpPr>
        <dsp:cNvPr id="0" name=""/>
        <dsp:cNvSpPr/>
      </dsp:nvSpPr>
      <dsp:spPr>
        <a:xfrm>
          <a:off x="272867" y="1390161"/>
          <a:ext cx="1790760" cy="476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01C58D-3B4B-42F1-B76C-501CD3E1852F}">
      <dsp:nvSpPr>
        <dsp:cNvPr id="0" name=""/>
        <dsp:cNvSpPr/>
      </dsp:nvSpPr>
      <dsp:spPr>
        <a:xfrm>
          <a:off x="356194" y="1469322"/>
          <a:ext cx="1790760" cy="476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Manage errors</a:t>
          </a:r>
        </a:p>
      </dsp:txBody>
      <dsp:txXfrm>
        <a:off x="370142" y="1483270"/>
        <a:ext cx="1762864" cy="448318"/>
      </dsp:txXfrm>
    </dsp:sp>
    <dsp:sp modelId="{43574F24-1D0A-4D1E-ABB7-31BB683D2339}">
      <dsp:nvSpPr>
        <dsp:cNvPr id="0" name=""/>
        <dsp:cNvSpPr/>
      </dsp:nvSpPr>
      <dsp:spPr>
        <a:xfrm>
          <a:off x="272867" y="2084484"/>
          <a:ext cx="1790760" cy="476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EBB84-573B-473E-A7D5-564B995C4406}">
      <dsp:nvSpPr>
        <dsp:cNvPr id="0" name=""/>
        <dsp:cNvSpPr/>
      </dsp:nvSpPr>
      <dsp:spPr>
        <a:xfrm>
          <a:off x="356194" y="2163645"/>
          <a:ext cx="1790760" cy="476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Read potential error</a:t>
          </a:r>
        </a:p>
      </dsp:txBody>
      <dsp:txXfrm>
        <a:off x="370142" y="2177593"/>
        <a:ext cx="1762864" cy="448318"/>
      </dsp:txXfrm>
    </dsp:sp>
    <dsp:sp modelId="{875E4DA9-7FE8-48CD-9019-43DA83F5EEF1}">
      <dsp:nvSpPr>
        <dsp:cNvPr id="0" name=""/>
        <dsp:cNvSpPr/>
      </dsp:nvSpPr>
      <dsp:spPr>
        <a:xfrm>
          <a:off x="272867" y="2778807"/>
          <a:ext cx="1790760" cy="476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935AC-2A6D-45C3-AF97-66A39F61615F}">
      <dsp:nvSpPr>
        <dsp:cNvPr id="0" name=""/>
        <dsp:cNvSpPr/>
      </dsp:nvSpPr>
      <dsp:spPr>
        <a:xfrm>
          <a:off x="356194" y="2857968"/>
          <a:ext cx="1790760" cy="476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Read DTC field</a:t>
          </a:r>
        </a:p>
      </dsp:txBody>
      <dsp:txXfrm>
        <a:off x="370142" y="2871916"/>
        <a:ext cx="1762864" cy="448318"/>
      </dsp:txXfrm>
    </dsp:sp>
    <dsp:sp modelId="{735C1BC2-657A-4AB5-A0CF-67061E1F239F}">
      <dsp:nvSpPr>
        <dsp:cNvPr id="0" name=""/>
        <dsp:cNvSpPr/>
      </dsp:nvSpPr>
      <dsp:spPr>
        <a:xfrm>
          <a:off x="272867" y="3473130"/>
          <a:ext cx="1790760" cy="476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907FF-9FC9-46CB-B85C-CF934155D3A0}">
      <dsp:nvSpPr>
        <dsp:cNvPr id="0" name=""/>
        <dsp:cNvSpPr/>
      </dsp:nvSpPr>
      <dsp:spPr>
        <a:xfrm>
          <a:off x="356194" y="3552291"/>
          <a:ext cx="1790760" cy="476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Find FMI bits</a:t>
          </a:r>
        </a:p>
      </dsp:txBody>
      <dsp:txXfrm>
        <a:off x="370142" y="3566239"/>
        <a:ext cx="1762864" cy="448318"/>
      </dsp:txXfrm>
    </dsp:sp>
    <dsp:sp modelId="{7BD11428-F583-4E57-8A54-7BFD80831A9B}">
      <dsp:nvSpPr>
        <dsp:cNvPr id="0" name=""/>
        <dsp:cNvSpPr/>
      </dsp:nvSpPr>
      <dsp:spPr>
        <a:xfrm>
          <a:off x="272867" y="4167453"/>
          <a:ext cx="1790760" cy="476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6E22E-A274-4E2E-9BAA-70C0C945A846}">
      <dsp:nvSpPr>
        <dsp:cNvPr id="0" name=""/>
        <dsp:cNvSpPr/>
      </dsp:nvSpPr>
      <dsp:spPr>
        <a:xfrm>
          <a:off x="356194" y="4246614"/>
          <a:ext cx="1790760" cy="476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Find cause associated</a:t>
          </a:r>
        </a:p>
      </dsp:txBody>
      <dsp:txXfrm>
        <a:off x="370142" y="4260562"/>
        <a:ext cx="1762864" cy="448318"/>
      </dsp:txXfrm>
    </dsp:sp>
    <dsp:sp modelId="{D0B180F4-25E3-4DF0-AD47-DFEF422F8EBB}">
      <dsp:nvSpPr>
        <dsp:cNvPr id="0" name=""/>
        <dsp:cNvSpPr/>
      </dsp:nvSpPr>
      <dsp:spPr>
        <a:xfrm>
          <a:off x="272867" y="4861776"/>
          <a:ext cx="1790760" cy="476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3E962C-1899-4708-AE5F-0C826EF298F3}">
      <dsp:nvSpPr>
        <dsp:cNvPr id="0" name=""/>
        <dsp:cNvSpPr/>
      </dsp:nvSpPr>
      <dsp:spPr>
        <a:xfrm>
          <a:off x="356194" y="4940937"/>
          <a:ext cx="1790760" cy="476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Ignore message in calculations</a:t>
          </a:r>
        </a:p>
      </dsp:txBody>
      <dsp:txXfrm>
        <a:off x="370142" y="4954885"/>
        <a:ext cx="1762864" cy="448318"/>
      </dsp:txXfrm>
    </dsp:sp>
    <dsp:sp modelId="{1561535B-8D9E-40CF-9E74-E3F41487089D}">
      <dsp:nvSpPr>
        <dsp:cNvPr id="0" name=""/>
        <dsp:cNvSpPr/>
      </dsp:nvSpPr>
      <dsp:spPr>
        <a:xfrm>
          <a:off x="2230282" y="1390161"/>
          <a:ext cx="1790760" cy="476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DCABC3-514C-491A-B671-064FC291DD82}">
      <dsp:nvSpPr>
        <dsp:cNvPr id="0" name=""/>
        <dsp:cNvSpPr/>
      </dsp:nvSpPr>
      <dsp:spPr>
        <a:xfrm>
          <a:off x="2313609" y="1469322"/>
          <a:ext cx="1790760" cy="476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Interpret speed message</a:t>
          </a:r>
        </a:p>
      </dsp:txBody>
      <dsp:txXfrm>
        <a:off x="2327557" y="1483270"/>
        <a:ext cx="1762864" cy="448318"/>
      </dsp:txXfrm>
    </dsp:sp>
    <dsp:sp modelId="{80B157F8-A476-4BDB-839F-0AA9FA2279A5}">
      <dsp:nvSpPr>
        <dsp:cNvPr id="0" name=""/>
        <dsp:cNvSpPr/>
      </dsp:nvSpPr>
      <dsp:spPr>
        <a:xfrm>
          <a:off x="2230282" y="2084484"/>
          <a:ext cx="1790760" cy="476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34AB28-3641-4D9C-B68C-34F12C06EF8E}">
      <dsp:nvSpPr>
        <dsp:cNvPr id="0" name=""/>
        <dsp:cNvSpPr/>
      </dsp:nvSpPr>
      <dsp:spPr>
        <a:xfrm>
          <a:off x="2313609" y="2163645"/>
          <a:ext cx="1790760" cy="476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Decodify identifier bits </a:t>
          </a:r>
        </a:p>
      </dsp:txBody>
      <dsp:txXfrm>
        <a:off x="2327557" y="2177593"/>
        <a:ext cx="1762864" cy="448318"/>
      </dsp:txXfrm>
    </dsp:sp>
    <dsp:sp modelId="{AFFBA68C-F6CE-41C9-9C1E-A3D687F1AC64}">
      <dsp:nvSpPr>
        <dsp:cNvPr id="0" name=""/>
        <dsp:cNvSpPr/>
      </dsp:nvSpPr>
      <dsp:spPr>
        <a:xfrm>
          <a:off x="2230282" y="2778807"/>
          <a:ext cx="1790760" cy="476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DE9B4A-09B6-4712-AA7B-C0918D644C68}">
      <dsp:nvSpPr>
        <dsp:cNvPr id="0" name=""/>
        <dsp:cNvSpPr/>
      </dsp:nvSpPr>
      <dsp:spPr>
        <a:xfrm>
          <a:off x="2313609" y="2857968"/>
          <a:ext cx="1790760" cy="476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Find PGN in documentation, priority, and source address </a:t>
          </a:r>
        </a:p>
      </dsp:txBody>
      <dsp:txXfrm>
        <a:off x="2327557" y="2871916"/>
        <a:ext cx="1762864" cy="448318"/>
      </dsp:txXfrm>
    </dsp:sp>
    <dsp:sp modelId="{4392F6A7-A5A8-4DDD-9424-BE8F3C903345}">
      <dsp:nvSpPr>
        <dsp:cNvPr id="0" name=""/>
        <dsp:cNvSpPr/>
      </dsp:nvSpPr>
      <dsp:spPr>
        <a:xfrm>
          <a:off x="2230282" y="3473130"/>
          <a:ext cx="1790760" cy="476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04F2BB-437B-46C8-AB8A-7387A058DA37}">
      <dsp:nvSpPr>
        <dsp:cNvPr id="0" name=""/>
        <dsp:cNvSpPr/>
      </dsp:nvSpPr>
      <dsp:spPr>
        <a:xfrm>
          <a:off x="2313609" y="3552291"/>
          <a:ext cx="1790760" cy="476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Read Data bits</a:t>
          </a:r>
        </a:p>
      </dsp:txBody>
      <dsp:txXfrm>
        <a:off x="2327557" y="3566239"/>
        <a:ext cx="1762864" cy="448318"/>
      </dsp:txXfrm>
    </dsp:sp>
    <dsp:sp modelId="{3C8493FB-0B1F-41DD-AB62-6660ACB8222E}">
      <dsp:nvSpPr>
        <dsp:cNvPr id="0" name=""/>
        <dsp:cNvSpPr/>
      </dsp:nvSpPr>
      <dsp:spPr>
        <a:xfrm>
          <a:off x="2230282" y="4167453"/>
          <a:ext cx="1790760" cy="476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B66FB-3113-4EC8-B661-95EB6DD1B69A}">
      <dsp:nvSpPr>
        <dsp:cNvPr id="0" name=""/>
        <dsp:cNvSpPr/>
      </dsp:nvSpPr>
      <dsp:spPr>
        <a:xfrm>
          <a:off x="2313609" y="4246614"/>
          <a:ext cx="1790760" cy="476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Search SPN for speed </a:t>
          </a:r>
        </a:p>
      </dsp:txBody>
      <dsp:txXfrm>
        <a:off x="2327557" y="4260562"/>
        <a:ext cx="1762864" cy="448318"/>
      </dsp:txXfrm>
    </dsp:sp>
    <dsp:sp modelId="{C6A7B795-1A94-473E-9055-FEE6588A841C}">
      <dsp:nvSpPr>
        <dsp:cNvPr id="0" name=""/>
        <dsp:cNvSpPr/>
      </dsp:nvSpPr>
      <dsp:spPr>
        <a:xfrm>
          <a:off x="4187697" y="695838"/>
          <a:ext cx="1790760" cy="476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A3EFC-FA67-42D6-81B1-C500F2601AAC}">
      <dsp:nvSpPr>
        <dsp:cNvPr id="0" name=""/>
        <dsp:cNvSpPr/>
      </dsp:nvSpPr>
      <dsp:spPr>
        <a:xfrm>
          <a:off x="4271024" y="774999"/>
          <a:ext cx="1790760" cy="476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Calculate position and orientation</a:t>
          </a:r>
        </a:p>
      </dsp:txBody>
      <dsp:txXfrm>
        <a:off x="4284972" y="788947"/>
        <a:ext cx="1762864" cy="448318"/>
      </dsp:txXfrm>
    </dsp:sp>
    <dsp:sp modelId="{59472895-3F00-4EF0-8D2C-2D84A5D39C10}">
      <dsp:nvSpPr>
        <dsp:cNvPr id="0" name=""/>
        <dsp:cNvSpPr/>
      </dsp:nvSpPr>
      <dsp:spPr>
        <a:xfrm>
          <a:off x="4187697" y="1390161"/>
          <a:ext cx="1790760" cy="476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C1025-1FFA-42B1-A517-87428AC3E30B}">
      <dsp:nvSpPr>
        <dsp:cNvPr id="0" name=""/>
        <dsp:cNvSpPr/>
      </dsp:nvSpPr>
      <dsp:spPr>
        <a:xfrm>
          <a:off x="4271024" y="1469322"/>
          <a:ext cx="1790760" cy="476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Get kinematic model of velocity </a:t>
          </a:r>
        </a:p>
      </dsp:txBody>
      <dsp:txXfrm>
        <a:off x="4284972" y="1483270"/>
        <a:ext cx="1762864" cy="448318"/>
      </dsp:txXfrm>
    </dsp:sp>
    <dsp:sp modelId="{96537CD3-C25A-48DA-A75D-21338324DAF0}">
      <dsp:nvSpPr>
        <dsp:cNvPr id="0" name=""/>
        <dsp:cNvSpPr/>
      </dsp:nvSpPr>
      <dsp:spPr>
        <a:xfrm>
          <a:off x="4187697" y="2084484"/>
          <a:ext cx="1790760" cy="476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63B45D-3CFE-4AF1-8134-96F8FDA8F278}">
      <dsp:nvSpPr>
        <dsp:cNvPr id="0" name=""/>
        <dsp:cNvSpPr/>
      </dsp:nvSpPr>
      <dsp:spPr>
        <a:xfrm>
          <a:off x="4271024" y="2163645"/>
          <a:ext cx="1790760" cy="476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Transform in into generalized coordinated vector (with x, y, theta)</a:t>
          </a:r>
        </a:p>
      </dsp:txBody>
      <dsp:txXfrm>
        <a:off x="4284972" y="2177593"/>
        <a:ext cx="1762864" cy="448318"/>
      </dsp:txXfrm>
    </dsp:sp>
    <dsp:sp modelId="{A8A25C27-2882-4C60-A92B-53AB5E11744E}">
      <dsp:nvSpPr>
        <dsp:cNvPr id="0" name=""/>
        <dsp:cNvSpPr/>
      </dsp:nvSpPr>
      <dsp:spPr>
        <a:xfrm>
          <a:off x="4187697" y="2778807"/>
          <a:ext cx="1790760" cy="476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B5C382-7955-4987-B716-EC072654F6E6}">
      <dsp:nvSpPr>
        <dsp:cNvPr id="0" name=""/>
        <dsp:cNvSpPr/>
      </dsp:nvSpPr>
      <dsp:spPr>
        <a:xfrm>
          <a:off x="4271024" y="2857968"/>
          <a:ext cx="1790760" cy="476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Separate angular and linear velocity</a:t>
          </a:r>
        </a:p>
      </dsp:txBody>
      <dsp:txXfrm>
        <a:off x="4284972" y="2871916"/>
        <a:ext cx="1762864" cy="448318"/>
      </dsp:txXfrm>
    </dsp:sp>
    <dsp:sp modelId="{EDEFE33E-F79E-4125-ADC1-1C0D5A1E1F51}">
      <dsp:nvSpPr>
        <dsp:cNvPr id="0" name=""/>
        <dsp:cNvSpPr/>
      </dsp:nvSpPr>
      <dsp:spPr>
        <a:xfrm>
          <a:off x="4187697" y="3473130"/>
          <a:ext cx="1790760" cy="476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A11E32-15CA-4998-ACB2-8D0302F0C4B4}">
      <dsp:nvSpPr>
        <dsp:cNvPr id="0" name=""/>
        <dsp:cNvSpPr/>
      </dsp:nvSpPr>
      <dsp:spPr>
        <a:xfrm>
          <a:off x="4271024" y="3552291"/>
          <a:ext cx="1790760" cy="476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Calculate linear and angular displacement</a:t>
          </a:r>
        </a:p>
      </dsp:txBody>
      <dsp:txXfrm>
        <a:off x="4284972" y="3566239"/>
        <a:ext cx="1762864" cy="448318"/>
      </dsp:txXfrm>
    </dsp:sp>
    <dsp:sp modelId="{B18CDC08-9B79-4DE6-A1E7-9DD8DD6367A2}">
      <dsp:nvSpPr>
        <dsp:cNvPr id="0" name=""/>
        <dsp:cNvSpPr/>
      </dsp:nvSpPr>
      <dsp:spPr>
        <a:xfrm>
          <a:off x="4187697" y="4167453"/>
          <a:ext cx="1790760" cy="476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9A71CD-C735-4797-AE72-DCDD7B1ADD37}">
      <dsp:nvSpPr>
        <dsp:cNvPr id="0" name=""/>
        <dsp:cNvSpPr/>
      </dsp:nvSpPr>
      <dsp:spPr>
        <a:xfrm>
          <a:off x="4271024" y="4246614"/>
          <a:ext cx="1790760" cy="476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Calculate displacement and orientation from starting pose</a:t>
          </a:r>
        </a:p>
      </dsp:txBody>
      <dsp:txXfrm>
        <a:off x="4284972" y="4260562"/>
        <a:ext cx="1762864" cy="448318"/>
      </dsp:txXfrm>
    </dsp:sp>
    <dsp:sp modelId="{79AAAEDE-7BAE-48FD-B679-58AE3C1A0EA1}">
      <dsp:nvSpPr>
        <dsp:cNvPr id="0" name=""/>
        <dsp:cNvSpPr/>
      </dsp:nvSpPr>
      <dsp:spPr>
        <a:xfrm>
          <a:off x="7123819" y="695838"/>
          <a:ext cx="1790760" cy="476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3B768-85DC-4BCD-B7FE-40521F116433}">
      <dsp:nvSpPr>
        <dsp:cNvPr id="0" name=""/>
        <dsp:cNvSpPr/>
      </dsp:nvSpPr>
      <dsp:spPr>
        <a:xfrm>
          <a:off x="7207146" y="774999"/>
          <a:ext cx="1790760" cy="476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Send actuator messages</a:t>
          </a:r>
        </a:p>
      </dsp:txBody>
      <dsp:txXfrm>
        <a:off x="7221094" y="788947"/>
        <a:ext cx="1762864" cy="448318"/>
      </dsp:txXfrm>
    </dsp:sp>
    <dsp:sp modelId="{416653A6-5AC1-4060-B750-DA7F41961833}">
      <dsp:nvSpPr>
        <dsp:cNvPr id="0" name=""/>
        <dsp:cNvSpPr/>
      </dsp:nvSpPr>
      <dsp:spPr>
        <a:xfrm>
          <a:off x="6145112" y="1390161"/>
          <a:ext cx="1790760" cy="476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8A2D8-C61D-4091-A49D-575C7B4130E7}">
      <dsp:nvSpPr>
        <dsp:cNvPr id="0" name=""/>
        <dsp:cNvSpPr/>
      </dsp:nvSpPr>
      <dsp:spPr>
        <a:xfrm>
          <a:off x="6228439" y="1469322"/>
          <a:ext cx="1790760" cy="476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Send position</a:t>
          </a:r>
        </a:p>
      </dsp:txBody>
      <dsp:txXfrm>
        <a:off x="6242387" y="1483270"/>
        <a:ext cx="1762864" cy="448318"/>
      </dsp:txXfrm>
    </dsp:sp>
    <dsp:sp modelId="{8459B04E-C8D3-4487-B3F2-64BA9B649300}">
      <dsp:nvSpPr>
        <dsp:cNvPr id="0" name=""/>
        <dsp:cNvSpPr/>
      </dsp:nvSpPr>
      <dsp:spPr>
        <a:xfrm>
          <a:off x="6145112" y="2084484"/>
          <a:ext cx="1790760" cy="476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0E639-3FEA-4DDE-BF6E-844CA1EC2CB6}">
      <dsp:nvSpPr>
        <dsp:cNvPr id="0" name=""/>
        <dsp:cNvSpPr/>
      </dsp:nvSpPr>
      <dsp:spPr>
        <a:xfrm>
          <a:off x="6228439" y="2163645"/>
          <a:ext cx="1790760" cy="476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Codify information in specific PGN</a:t>
          </a:r>
        </a:p>
      </dsp:txBody>
      <dsp:txXfrm>
        <a:off x="6242387" y="2177593"/>
        <a:ext cx="1762864" cy="448318"/>
      </dsp:txXfrm>
    </dsp:sp>
    <dsp:sp modelId="{CACC02CB-A148-4FA3-A81C-655437474A0A}">
      <dsp:nvSpPr>
        <dsp:cNvPr id="0" name=""/>
        <dsp:cNvSpPr/>
      </dsp:nvSpPr>
      <dsp:spPr>
        <a:xfrm>
          <a:off x="6145112" y="2778807"/>
          <a:ext cx="1790760" cy="476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CC59D-5F89-4E13-8CAB-BB265B43EE14}">
      <dsp:nvSpPr>
        <dsp:cNvPr id="0" name=""/>
        <dsp:cNvSpPr/>
      </dsp:nvSpPr>
      <dsp:spPr>
        <a:xfrm>
          <a:off x="6228439" y="2857968"/>
          <a:ext cx="1790760" cy="476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Find PGN for position</a:t>
          </a:r>
        </a:p>
      </dsp:txBody>
      <dsp:txXfrm>
        <a:off x="6242387" y="2871916"/>
        <a:ext cx="1762864" cy="448318"/>
      </dsp:txXfrm>
    </dsp:sp>
    <dsp:sp modelId="{EBED0CE2-E3A3-4862-995A-AADABA4967FC}">
      <dsp:nvSpPr>
        <dsp:cNvPr id="0" name=""/>
        <dsp:cNvSpPr/>
      </dsp:nvSpPr>
      <dsp:spPr>
        <a:xfrm>
          <a:off x="6145112" y="3473130"/>
          <a:ext cx="1790760" cy="476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566A49-87A2-4FF8-B6B0-C05FA3D534D6}">
      <dsp:nvSpPr>
        <dsp:cNvPr id="0" name=""/>
        <dsp:cNvSpPr/>
      </dsp:nvSpPr>
      <dsp:spPr>
        <a:xfrm>
          <a:off x="6228439" y="3552291"/>
          <a:ext cx="1790760" cy="476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Set data bits in specific SPN position</a:t>
          </a:r>
        </a:p>
      </dsp:txBody>
      <dsp:txXfrm>
        <a:off x="6242387" y="3566239"/>
        <a:ext cx="1762864" cy="448318"/>
      </dsp:txXfrm>
    </dsp:sp>
    <dsp:sp modelId="{E71AD2AF-1D8B-4F6D-B71F-E29A174444D9}">
      <dsp:nvSpPr>
        <dsp:cNvPr id="0" name=""/>
        <dsp:cNvSpPr/>
      </dsp:nvSpPr>
      <dsp:spPr>
        <a:xfrm>
          <a:off x="6145112" y="4167453"/>
          <a:ext cx="1790760" cy="476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1A1CB5-50ED-46D1-B2AE-3C63F4DF03F5}">
      <dsp:nvSpPr>
        <dsp:cNvPr id="0" name=""/>
        <dsp:cNvSpPr/>
      </dsp:nvSpPr>
      <dsp:spPr>
        <a:xfrm>
          <a:off x="6228439" y="4246614"/>
          <a:ext cx="1790760" cy="476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Send frame</a:t>
          </a:r>
        </a:p>
      </dsp:txBody>
      <dsp:txXfrm>
        <a:off x="6242387" y="4260562"/>
        <a:ext cx="1762864" cy="448318"/>
      </dsp:txXfrm>
    </dsp:sp>
    <dsp:sp modelId="{8C336199-046F-4C8A-A161-3813B3B71F73}">
      <dsp:nvSpPr>
        <dsp:cNvPr id="0" name=""/>
        <dsp:cNvSpPr/>
      </dsp:nvSpPr>
      <dsp:spPr>
        <a:xfrm>
          <a:off x="8102526" y="1390161"/>
          <a:ext cx="1790760" cy="476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4C8EE0-B211-44C1-9399-278913B40DF8}">
      <dsp:nvSpPr>
        <dsp:cNvPr id="0" name=""/>
        <dsp:cNvSpPr/>
      </dsp:nvSpPr>
      <dsp:spPr>
        <a:xfrm>
          <a:off x="8185854" y="1469322"/>
          <a:ext cx="1790760" cy="476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Send orientation</a:t>
          </a:r>
        </a:p>
      </dsp:txBody>
      <dsp:txXfrm>
        <a:off x="8199802" y="1483270"/>
        <a:ext cx="1762864" cy="448318"/>
      </dsp:txXfrm>
    </dsp:sp>
    <dsp:sp modelId="{B5EB0E69-D4F7-4722-818D-775B885B7F2E}">
      <dsp:nvSpPr>
        <dsp:cNvPr id="0" name=""/>
        <dsp:cNvSpPr/>
      </dsp:nvSpPr>
      <dsp:spPr>
        <a:xfrm>
          <a:off x="8102526" y="2084484"/>
          <a:ext cx="1790760" cy="476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587D3-E70D-4CFD-A6BF-384F807771BA}">
      <dsp:nvSpPr>
        <dsp:cNvPr id="0" name=""/>
        <dsp:cNvSpPr/>
      </dsp:nvSpPr>
      <dsp:spPr>
        <a:xfrm>
          <a:off x="8185854" y="2163645"/>
          <a:ext cx="1790760" cy="476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Codify information in PGN</a:t>
          </a:r>
        </a:p>
      </dsp:txBody>
      <dsp:txXfrm>
        <a:off x="8199802" y="2177593"/>
        <a:ext cx="1762864" cy="448318"/>
      </dsp:txXfrm>
    </dsp:sp>
    <dsp:sp modelId="{87437F7F-3816-40E1-AF94-DCFC25F669D7}">
      <dsp:nvSpPr>
        <dsp:cNvPr id="0" name=""/>
        <dsp:cNvSpPr/>
      </dsp:nvSpPr>
      <dsp:spPr>
        <a:xfrm>
          <a:off x="8102526" y="2778807"/>
          <a:ext cx="1790760" cy="476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E2F1C-4A95-4CF3-8065-5E16A3586FD2}">
      <dsp:nvSpPr>
        <dsp:cNvPr id="0" name=""/>
        <dsp:cNvSpPr/>
      </dsp:nvSpPr>
      <dsp:spPr>
        <a:xfrm>
          <a:off x="8185854" y="2857968"/>
          <a:ext cx="1790760" cy="476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Find PGN for position</a:t>
          </a:r>
        </a:p>
      </dsp:txBody>
      <dsp:txXfrm>
        <a:off x="8199802" y="2871916"/>
        <a:ext cx="1762864" cy="448318"/>
      </dsp:txXfrm>
    </dsp:sp>
    <dsp:sp modelId="{AD1218FB-CD2D-4F35-82DA-42D76CF3326A}">
      <dsp:nvSpPr>
        <dsp:cNvPr id="0" name=""/>
        <dsp:cNvSpPr/>
      </dsp:nvSpPr>
      <dsp:spPr>
        <a:xfrm>
          <a:off x="8102526" y="3473130"/>
          <a:ext cx="1790760" cy="476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105E29-2352-4A1F-924F-821B6A93DBC2}">
      <dsp:nvSpPr>
        <dsp:cNvPr id="0" name=""/>
        <dsp:cNvSpPr/>
      </dsp:nvSpPr>
      <dsp:spPr>
        <a:xfrm>
          <a:off x="8185854" y="3552291"/>
          <a:ext cx="1790760" cy="476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Set data bits in specific SPN position</a:t>
          </a:r>
        </a:p>
      </dsp:txBody>
      <dsp:txXfrm>
        <a:off x="8199802" y="3566239"/>
        <a:ext cx="1762864" cy="448318"/>
      </dsp:txXfrm>
    </dsp:sp>
    <dsp:sp modelId="{50EC65BF-47D8-4A94-B73A-72D38A431D6B}">
      <dsp:nvSpPr>
        <dsp:cNvPr id="0" name=""/>
        <dsp:cNvSpPr/>
      </dsp:nvSpPr>
      <dsp:spPr>
        <a:xfrm>
          <a:off x="8102526" y="4167453"/>
          <a:ext cx="1790760" cy="476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77EE4-EC1D-401D-92D5-E4304AEF64F4}">
      <dsp:nvSpPr>
        <dsp:cNvPr id="0" name=""/>
        <dsp:cNvSpPr/>
      </dsp:nvSpPr>
      <dsp:spPr>
        <a:xfrm>
          <a:off x="8185854" y="4246614"/>
          <a:ext cx="1790760" cy="476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Send frame</a:t>
          </a:r>
        </a:p>
      </dsp:txBody>
      <dsp:txXfrm>
        <a:off x="8199802" y="4260562"/>
        <a:ext cx="1762864" cy="4483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8B570-4E8A-499E-8CE6-686F2DB84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ECFE67-50A0-4A83-9517-91A37F58C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C80421-D01E-42DE-8767-F0585836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E6EB-7C44-44FE-99FF-71F7F5B82C28}" type="datetimeFigureOut">
              <a:rPr lang="es-419" smtClean="0"/>
              <a:t>10/9/2020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ECF5AE-DA90-4749-8CBF-C3BF58D2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34302F-8BFD-4A8B-8789-430C228DE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1997-219F-4672-9E08-4FCADD23D9E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9269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F877F-89E8-4390-9342-076937E24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0195F4-C2FB-4154-B3A7-7B1893FF5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77660F-08F1-4F40-960D-62C6B9F01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E6EB-7C44-44FE-99FF-71F7F5B82C28}" type="datetimeFigureOut">
              <a:rPr lang="es-419" smtClean="0"/>
              <a:t>10/9/2020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F4E2CA-1684-41D0-8291-FDCFBA09D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917F9A-0EF4-4AC4-AEEA-B7B6B351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1997-219F-4672-9E08-4FCADD23D9E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7524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E5A056-3E45-45CE-BBF9-50E59ED07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94E496-EF71-44E2-9C7E-5A2FD9AD1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B0C940-35B8-4D73-8B64-D558F098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E6EB-7C44-44FE-99FF-71F7F5B82C28}" type="datetimeFigureOut">
              <a:rPr lang="es-419" smtClean="0"/>
              <a:t>10/9/2020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924D0A-90EB-4B24-9B8C-FC888EEAE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E8881D-645B-4558-A228-183D9F48B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1997-219F-4672-9E08-4FCADD23D9E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87691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E6EB-7C44-44FE-99FF-71F7F5B82C28}" type="datetimeFigureOut">
              <a:rPr lang="es-419" smtClean="0"/>
              <a:t>10/9/2020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1997-219F-4672-9E08-4FCADD23D9E1}" type="slidenum">
              <a:rPr lang="es-419" smtClean="0"/>
              <a:t>‹Nº›</a:t>
            </a:fld>
            <a:endParaRPr lang="es-419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254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E6EB-7C44-44FE-99FF-71F7F5B82C28}" type="datetimeFigureOut">
              <a:rPr lang="es-419" smtClean="0"/>
              <a:t>10/9/2020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1997-219F-4672-9E08-4FCADD23D9E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27354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E6EB-7C44-44FE-99FF-71F7F5B82C28}" type="datetimeFigureOut">
              <a:rPr lang="es-419" smtClean="0"/>
              <a:t>10/9/2020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1997-219F-4672-9E08-4FCADD23D9E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07046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E6EB-7C44-44FE-99FF-71F7F5B82C28}" type="datetimeFigureOut">
              <a:rPr lang="es-419" smtClean="0"/>
              <a:t>10/9/2020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1997-219F-4672-9E08-4FCADD23D9E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68876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E6EB-7C44-44FE-99FF-71F7F5B82C28}" type="datetimeFigureOut">
              <a:rPr lang="es-419" smtClean="0"/>
              <a:t>10/9/2020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1997-219F-4672-9E08-4FCADD23D9E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56497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E6EB-7C44-44FE-99FF-71F7F5B82C28}" type="datetimeFigureOut">
              <a:rPr lang="es-419" smtClean="0"/>
              <a:t>10/9/2020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1997-219F-4672-9E08-4FCADD23D9E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277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E6EB-7C44-44FE-99FF-71F7F5B82C28}" type="datetimeFigureOut">
              <a:rPr lang="es-419" smtClean="0"/>
              <a:t>10/9/2020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1997-219F-4672-9E08-4FCADD23D9E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85507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E6EB-7C44-44FE-99FF-71F7F5B82C28}" type="datetimeFigureOut">
              <a:rPr lang="es-419" smtClean="0"/>
              <a:t>10/9/2020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1997-219F-4672-9E08-4FCADD23D9E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2781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93A31-CB53-42AE-9C73-9EDF01AC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FBB4C1-FBA5-40FA-9040-16BFDBB35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47BA08-1D26-4BB6-99BF-A5C66D81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E6EB-7C44-44FE-99FF-71F7F5B82C28}" type="datetimeFigureOut">
              <a:rPr lang="es-419" smtClean="0"/>
              <a:t>10/9/2020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C0E596-1755-4667-A4C7-C433F6CD8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56C78-7326-44FC-B8C5-74F6C183C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1997-219F-4672-9E08-4FCADD23D9E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523837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E6EB-7C44-44FE-99FF-71F7F5B82C28}" type="datetimeFigureOut">
              <a:rPr lang="es-419" smtClean="0"/>
              <a:t>10/9/2020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1997-219F-4672-9E08-4FCADD23D9E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880204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E6EB-7C44-44FE-99FF-71F7F5B82C28}" type="datetimeFigureOut">
              <a:rPr lang="es-419" smtClean="0"/>
              <a:t>10/9/2020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1997-219F-4672-9E08-4FCADD23D9E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07911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E6EB-7C44-44FE-99FF-71F7F5B82C28}" type="datetimeFigureOut">
              <a:rPr lang="es-419" smtClean="0"/>
              <a:t>10/9/2020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1997-219F-4672-9E08-4FCADD23D9E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312295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E6EB-7C44-44FE-99FF-71F7F5B82C28}" type="datetimeFigureOut">
              <a:rPr lang="es-419" smtClean="0"/>
              <a:t>10/9/2020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1997-219F-4672-9E08-4FCADD23D9E1}" type="slidenum">
              <a:rPr lang="es-419" smtClean="0"/>
              <a:t>‹Nº›</a:t>
            </a:fld>
            <a:endParaRPr lang="es-419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33523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E6EB-7C44-44FE-99FF-71F7F5B82C28}" type="datetimeFigureOut">
              <a:rPr lang="es-419" smtClean="0"/>
              <a:t>10/9/2020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1997-219F-4672-9E08-4FCADD23D9E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67986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E6EB-7C44-44FE-99FF-71F7F5B82C28}" type="datetimeFigureOut">
              <a:rPr lang="es-419" smtClean="0"/>
              <a:t>10/9/2020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1997-219F-4672-9E08-4FCADD23D9E1}" type="slidenum">
              <a:rPr lang="es-419" smtClean="0"/>
              <a:t>‹Nº›</a:t>
            </a:fld>
            <a:endParaRPr lang="es-419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3389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E6EB-7C44-44FE-99FF-71F7F5B82C28}" type="datetimeFigureOut">
              <a:rPr lang="es-419" smtClean="0"/>
              <a:t>10/9/2020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1997-219F-4672-9E08-4FCADD23D9E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581532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E6EB-7C44-44FE-99FF-71F7F5B82C28}" type="datetimeFigureOut">
              <a:rPr lang="es-419" smtClean="0"/>
              <a:t>10/9/2020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1997-219F-4672-9E08-4FCADD23D9E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078202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E6EB-7C44-44FE-99FF-71F7F5B82C28}" type="datetimeFigureOut">
              <a:rPr lang="es-419" smtClean="0"/>
              <a:t>10/9/2020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1997-219F-4672-9E08-4FCADD23D9E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2846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73FAC-9F48-4EAC-BE3B-D2A286BC9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928004-A691-4719-8D77-F62805D73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FEB3E7-42EC-4018-86EA-539E44FD7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E6EB-7C44-44FE-99FF-71F7F5B82C28}" type="datetimeFigureOut">
              <a:rPr lang="es-419" smtClean="0"/>
              <a:t>10/9/2020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C596B6-2921-4190-A790-6EF714DD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CA6984-D3AE-48A6-842D-28B8D844A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1997-219F-4672-9E08-4FCADD23D9E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2885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5AD67-9DCC-464B-A481-4C86D48C6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7152F1-FD51-4592-A233-9EEDA48AC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ABFA01-2922-46C0-A7D1-E922EBE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FCE56A-42EC-44AB-AA7F-A5AEFC1B8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E6EB-7C44-44FE-99FF-71F7F5B82C28}" type="datetimeFigureOut">
              <a:rPr lang="es-419" smtClean="0"/>
              <a:t>10/9/2020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338BBF-649D-486E-BC8D-6187140D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3904D5-6698-438A-AE01-BECE5639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1997-219F-4672-9E08-4FCADD23D9E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5224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E4173-2645-4F58-ABD8-5D77638D1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E7B9AD-2F77-4F7B-A652-4D200A980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A9E902-15AF-4788-8004-71865FEEC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1A32244-5570-45E5-BA47-D2A8F78A1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F8C56E8-E671-4F1F-85B7-C435155FB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0A98814-FBE8-4B35-8273-4FA3C034C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E6EB-7C44-44FE-99FF-71F7F5B82C28}" type="datetimeFigureOut">
              <a:rPr lang="es-419" smtClean="0"/>
              <a:t>10/9/2020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63F14F1-0D4D-47EB-9296-4F3152AD4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655203C-FC26-4CD6-9598-46283F5D4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1997-219F-4672-9E08-4FCADD23D9E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252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7D4EA-55FD-4612-991E-70E9897A1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560748F-BC80-44C2-9C58-2F7BC3C32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E6EB-7C44-44FE-99FF-71F7F5B82C28}" type="datetimeFigureOut">
              <a:rPr lang="es-419" smtClean="0"/>
              <a:t>10/9/2020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FD3F0AA-8BED-4660-AC5A-B1ACA3CAD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7123CB0-84DB-4AE1-A90A-1EABE2BA8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1997-219F-4672-9E08-4FCADD23D9E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7615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05B737-BD88-4D74-80C9-92410DE44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E6EB-7C44-44FE-99FF-71F7F5B82C28}" type="datetimeFigureOut">
              <a:rPr lang="es-419" smtClean="0"/>
              <a:t>10/9/2020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E0573A6-4F4A-4CDB-8233-216D238D7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BD6E49B-B63A-48FE-B667-83CF508D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1997-219F-4672-9E08-4FCADD23D9E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3167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6B829-3BAC-4912-94CF-0A80B620B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EB0429-C955-4B54-ACD8-32924834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A5CEEE-92AA-411C-BB62-A8F701192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14D567-F8F7-46BF-BA37-AB80259A7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E6EB-7C44-44FE-99FF-71F7F5B82C28}" type="datetimeFigureOut">
              <a:rPr lang="es-419" smtClean="0"/>
              <a:t>10/9/2020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329057-A55E-4340-90D5-17C2D5ED2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83499E-F4D9-4E95-9577-F1EF4A222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1997-219F-4672-9E08-4FCADD23D9E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98185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CB0D2-97C5-450E-94AE-3FC52EC8C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60BBFBF-5D2A-486A-AE8F-6FCB42CBA1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377A06-F2C5-429F-A030-762BA102A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2387F8-92AA-4554-A7EB-0FD9F1DC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E6EB-7C44-44FE-99FF-71F7F5B82C28}" type="datetimeFigureOut">
              <a:rPr lang="es-419" smtClean="0"/>
              <a:t>10/9/2020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DAEE9B-D9CF-4DC6-8721-01D6862EE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AE40EF-38E5-4F47-85F5-80243C603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1997-219F-4672-9E08-4FCADD23D9E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5468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D9CC52-2B80-45EE-ADE0-C355D7ACA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D8AD75-EFAC-483F-AB90-2D9C5CD63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93B072-729F-4390-80EE-DE739167AF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0E6EB-7C44-44FE-99FF-71F7F5B82C28}" type="datetimeFigureOut">
              <a:rPr lang="es-419" smtClean="0"/>
              <a:t>10/9/2020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60C100-AEAD-4C17-8A83-5D1FEC899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402BFF-3878-4431-8C16-AFDAEDC77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91997-219F-4672-9E08-4FCADD23D9E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393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E10E6EB-7C44-44FE-99FF-71F7F5B82C28}" type="datetimeFigureOut">
              <a:rPr lang="es-419" smtClean="0"/>
              <a:t>10/9/2020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DE91997-219F-4672-9E08-4FCADD23D9E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31683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27D22-33D5-402A-9E9C-567739A675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Smart </a:t>
            </a:r>
            <a:r>
              <a:rPr lang="es-419" dirty="0" err="1"/>
              <a:t>Robotics</a:t>
            </a:r>
            <a:r>
              <a:rPr lang="es-419" dirty="0"/>
              <a:t> - </a:t>
            </a:r>
            <a:br>
              <a:rPr lang="es-419" dirty="0"/>
            </a:br>
            <a:r>
              <a:rPr lang="es-419" dirty="0" err="1"/>
              <a:t>System</a:t>
            </a:r>
            <a:r>
              <a:rPr lang="es-419" dirty="0"/>
              <a:t> </a:t>
            </a:r>
            <a:r>
              <a:rPr lang="es-419" dirty="0" err="1"/>
              <a:t>Design</a:t>
            </a:r>
            <a:endParaRPr lang="es-419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546A96-5884-4693-A513-6AD189A12B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Diego Alfredo Cerda Torres</a:t>
            </a:r>
          </a:p>
          <a:p>
            <a:r>
              <a:rPr lang="es-419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A01281978</a:t>
            </a:r>
          </a:p>
          <a:p>
            <a:r>
              <a:rPr lang="es-419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Claudia Xochitl Pérez Ortiz</a:t>
            </a:r>
          </a:p>
          <a:p>
            <a:r>
              <a:rPr lang="es-419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A01196602</a:t>
            </a:r>
          </a:p>
        </p:txBody>
      </p:sp>
    </p:spTree>
    <p:extLst>
      <p:ext uri="{BB962C8B-B14F-4D97-AF65-F5344CB8AC3E}">
        <p14:creationId xmlns:p14="http://schemas.microsoft.com/office/powerpoint/2010/main" val="37471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59DA6CB6-0AB5-4C48-83C4-EF4DAD0519F1}"/>
              </a:ext>
            </a:extLst>
          </p:cNvPr>
          <p:cNvSpPr/>
          <p:nvPr/>
        </p:nvSpPr>
        <p:spPr>
          <a:xfrm>
            <a:off x="4658477" y="3756390"/>
            <a:ext cx="2290722" cy="1392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Processing </a:t>
            </a:r>
            <a:r>
              <a:rPr lang="es-419" dirty="0" err="1"/>
              <a:t>system</a:t>
            </a:r>
            <a:r>
              <a:rPr lang="es-419" dirty="0"/>
              <a:t>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828EE9C-9918-47AC-B2C9-A99D5019F3CF}"/>
              </a:ext>
            </a:extLst>
          </p:cNvPr>
          <p:cNvSpPr/>
          <p:nvPr/>
        </p:nvSpPr>
        <p:spPr>
          <a:xfrm>
            <a:off x="9112566" y="1654808"/>
            <a:ext cx="2111432" cy="12967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/>
              <a:t>Actuator</a:t>
            </a:r>
            <a:r>
              <a:rPr lang="es-419" dirty="0"/>
              <a:t> </a:t>
            </a:r>
            <a:r>
              <a:rPr lang="es-419" dirty="0" err="1"/>
              <a:t>system</a:t>
            </a:r>
            <a:endParaRPr lang="es-419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DBFC291-4412-4668-9387-89D0103C0800}"/>
              </a:ext>
            </a:extLst>
          </p:cNvPr>
          <p:cNvSpPr/>
          <p:nvPr/>
        </p:nvSpPr>
        <p:spPr>
          <a:xfrm>
            <a:off x="758988" y="1553516"/>
            <a:ext cx="2111432" cy="12967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/>
              <a:t>Sensing</a:t>
            </a:r>
            <a:r>
              <a:rPr lang="es-419" dirty="0"/>
              <a:t> </a:t>
            </a:r>
            <a:r>
              <a:rPr lang="es-419" dirty="0" err="1"/>
              <a:t>system</a:t>
            </a:r>
            <a:endParaRPr lang="es-419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5B5E52A-11E5-495A-916E-F41688AF844A}"/>
              </a:ext>
            </a:extLst>
          </p:cNvPr>
          <p:cNvSpPr/>
          <p:nvPr/>
        </p:nvSpPr>
        <p:spPr>
          <a:xfrm>
            <a:off x="8476422" y="5892185"/>
            <a:ext cx="2288255" cy="965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CAN</a:t>
            </a:r>
          </a:p>
          <a:p>
            <a:pPr algn="ctr"/>
            <a:r>
              <a:rPr lang="es-419" dirty="0"/>
              <a:t>J1939</a:t>
            </a:r>
          </a:p>
          <a:p>
            <a:pPr algn="ctr"/>
            <a:r>
              <a:rPr lang="es-419" dirty="0"/>
              <a:t>(</a:t>
            </a:r>
            <a:r>
              <a:rPr lang="es-419" dirty="0" err="1"/>
              <a:t>communication</a:t>
            </a:r>
            <a:r>
              <a:rPr lang="es-419" dirty="0"/>
              <a:t> </a:t>
            </a:r>
            <a:r>
              <a:rPr lang="es-419" dirty="0" err="1"/>
              <a:t>layer</a:t>
            </a:r>
            <a:r>
              <a:rPr lang="es-419" dirty="0"/>
              <a:t>)</a:t>
            </a:r>
          </a:p>
        </p:txBody>
      </p:sp>
      <p:cxnSp>
        <p:nvCxnSpPr>
          <p:cNvPr id="12" name="Conector: curvado 11">
            <a:extLst>
              <a:ext uri="{FF2B5EF4-FFF2-40B4-BE49-F238E27FC236}">
                <a16:creationId xmlns:a16="http://schemas.microsoft.com/office/drawing/2014/main" id="{699F072A-7912-468D-B854-77E8B600D560}"/>
              </a:ext>
            </a:extLst>
          </p:cNvPr>
          <p:cNvCxnSpPr>
            <a:cxnSpLocks/>
          </p:cNvCxnSpPr>
          <p:nvPr/>
        </p:nvCxnSpPr>
        <p:spPr>
          <a:xfrm>
            <a:off x="1591237" y="2808615"/>
            <a:ext cx="4291162" cy="9060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39D0EFE-CC5C-4724-8B8F-897405658708}"/>
              </a:ext>
            </a:extLst>
          </p:cNvPr>
          <p:cNvSpPr txBox="1"/>
          <p:nvPr/>
        </p:nvSpPr>
        <p:spPr>
          <a:xfrm>
            <a:off x="2976854" y="2816498"/>
            <a:ext cx="1827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Mensajes CAN de</a:t>
            </a:r>
          </a:p>
          <a:p>
            <a:r>
              <a:rPr lang="es-419" dirty="0"/>
              <a:t> velocidad </a:t>
            </a:r>
          </a:p>
        </p:txBody>
      </p:sp>
      <p:cxnSp>
        <p:nvCxnSpPr>
          <p:cNvPr id="18" name="Conector: curvado 17">
            <a:extLst>
              <a:ext uri="{FF2B5EF4-FFF2-40B4-BE49-F238E27FC236}">
                <a16:creationId xmlns:a16="http://schemas.microsoft.com/office/drawing/2014/main" id="{DB6453ED-669C-4515-AA5B-4794EF76762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11698" y="1821948"/>
            <a:ext cx="1317444" cy="35397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790AB24-143A-400A-B384-E379051B6FCE}"/>
              </a:ext>
            </a:extLst>
          </p:cNvPr>
          <p:cNvSpPr txBox="1"/>
          <p:nvPr/>
        </p:nvSpPr>
        <p:spPr>
          <a:xfrm>
            <a:off x="2090680" y="3651217"/>
            <a:ext cx="1880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Mensajes CAN de </a:t>
            </a:r>
          </a:p>
          <a:p>
            <a:r>
              <a:rPr lang="es-419" dirty="0"/>
              <a:t>desplazamiento </a:t>
            </a:r>
          </a:p>
        </p:txBody>
      </p:sp>
      <p:cxnSp>
        <p:nvCxnSpPr>
          <p:cNvPr id="21" name="Conector: curvado 20">
            <a:extLst>
              <a:ext uri="{FF2B5EF4-FFF2-40B4-BE49-F238E27FC236}">
                <a16:creationId xmlns:a16="http://schemas.microsoft.com/office/drawing/2014/main" id="{29A5CF23-3EDC-402A-83A1-C4DF6F39EED5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6967360" y="2951594"/>
            <a:ext cx="3200922" cy="156919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73DAFF6C-F028-4499-AF4D-8329A879BEB6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6674849" y="2303201"/>
            <a:ext cx="2437717" cy="18569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110E1D3-13F0-4F42-98A8-3F08612C24B8}"/>
              </a:ext>
            </a:extLst>
          </p:cNvPr>
          <p:cNvSpPr txBox="1"/>
          <p:nvPr/>
        </p:nvSpPr>
        <p:spPr>
          <a:xfrm>
            <a:off x="6998287" y="2985008"/>
            <a:ext cx="290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Posición con PGN específico  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09A6FBF9-A2AD-4909-9032-B04B69EEF6E8}"/>
              </a:ext>
            </a:extLst>
          </p:cNvPr>
          <p:cNvSpPr txBox="1"/>
          <p:nvPr/>
        </p:nvSpPr>
        <p:spPr>
          <a:xfrm>
            <a:off x="8274805" y="3924980"/>
            <a:ext cx="3530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Desplazamiento con PGN específico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19CEE417-2AE9-4100-AF6F-D5AC494A726F}"/>
              </a:ext>
            </a:extLst>
          </p:cNvPr>
          <p:cNvSpPr/>
          <p:nvPr/>
        </p:nvSpPr>
        <p:spPr>
          <a:xfrm>
            <a:off x="4583014" y="6160337"/>
            <a:ext cx="1685721" cy="718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/>
              <a:t>Microcontroller</a:t>
            </a:r>
            <a:r>
              <a:rPr lang="es-419" dirty="0"/>
              <a:t> STM32</a:t>
            </a:r>
          </a:p>
        </p:txBody>
      </p:sp>
      <p:cxnSp>
        <p:nvCxnSpPr>
          <p:cNvPr id="31" name="Conector: curvado 30">
            <a:extLst>
              <a:ext uri="{FF2B5EF4-FFF2-40B4-BE49-F238E27FC236}">
                <a16:creationId xmlns:a16="http://schemas.microsoft.com/office/drawing/2014/main" id="{8DA99FCA-AAC2-45AB-85B8-A32A5DE84F8F}"/>
              </a:ext>
            </a:extLst>
          </p:cNvPr>
          <p:cNvCxnSpPr>
            <a:cxnSpLocks/>
          </p:cNvCxnSpPr>
          <p:nvPr/>
        </p:nvCxnSpPr>
        <p:spPr>
          <a:xfrm rot="10800000">
            <a:off x="6716064" y="4932854"/>
            <a:ext cx="2021450" cy="150401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curvado 32">
            <a:extLst>
              <a:ext uri="{FF2B5EF4-FFF2-40B4-BE49-F238E27FC236}">
                <a16:creationId xmlns:a16="http://schemas.microsoft.com/office/drawing/2014/main" id="{A7A07F6A-5B2C-44B6-8777-B95266B4CD98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901830" y="4540172"/>
            <a:ext cx="2718720" cy="135201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822DA27-AD3A-468A-B5FF-14055268DEAA}"/>
              </a:ext>
            </a:extLst>
          </p:cNvPr>
          <p:cNvSpPr txBox="1"/>
          <p:nvPr/>
        </p:nvSpPr>
        <p:spPr>
          <a:xfrm rot="2886911">
            <a:off x="6793383" y="5435539"/>
            <a:ext cx="1685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/>
              <a:t>Communication</a:t>
            </a:r>
            <a:r>
              <a:rPr lang="es-419" dirty="0"/>
              <a:t> </a:t>
            </a:r>
            <a:r>
              <a:rPr lang="es-419" dirty="0" err="1"/>
              <a:t>protocol</a:t>
            </a:r>
            <a:endParaRPr lang="es-419" dirty="0"/>
          </a:p>
        </p:txBody>
      </p:sp>
      <p:cxnSp>
        <p:nvCxnSpPr>
          <p:cNvPr id="37" name="Conector: curvado 36">
            <a:extLst>
              <a:ext uri="{FF2B5EF4-FFF2-40B4-BE49-F238E27FC236}">
                <a16:creationId xmlns:a16="http://schemas.microsoft.com/office/drawing/2014/main" id="{FBE77C93-68C6-4CFB-9B1B-F210711FF75B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29474" y="5879568"/>
            <a:ext cx="1681324" cy="3254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curvado 39">
            <a:extLst>
              <a:ext uri="{FF2B5EF4-FFF2-40B4-BE49-F238E27FC236}">
                <a16:creationId xmlns:a16="http://schemas.microsoft.com/office/drawing/2014/main" id="{1686F4E0-B5B8-45BC-AEB5-41DAB329F57F}"/>
              </a:ext>
            </a:extLst>
          </p:cNvPr>
          <p:cNvCxnSpPr>
            <a:cxnSpLocks/>
          </p:cNvCxnSpPr>
          <p:nvPr/>
        </p:nvCxnSpPr>
        <p:spPr>
          <a:xfrm rot="5400000">
            <a:off x="4331324" y="5320525"/>
            <a:ext cx="1299293" cy="3102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DE73CD34-A08B-4D17-8C6D-8C72DDE11490}"/>
              </a:ext>
            </a:extLst>
          </p:cNvPr>
          <p:cNvSpPr txBox="1"/>
          <p:nvPr/>
        </p:nvSpPr>
        <p:spPr>
          <a:xfrm>
            <a:off x="4610153" y="5573550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Data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E6368665-CF33-414E-91BB-14C0B16263DB}"/>
              </a:ext>
            </a:extLst>
          </p:cNvPr>
          <p:cNvSpPr txBox="1"/>
          <p:nvPr/>
        </p:nvSpPr>
        <p:spPr>
          <a:xfrm>
            <a:off x="5378523" y="5672945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Data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C9385A54-8E29-419B-886A-AAED8AFB49BC}"/>
              </a:ext>
            </a:extLst>
          </p:cNvPr>
          <p:cNvSpPr/>
          <p:nvPr/>
        </p:nvSpPr>
        <p:spPr>
          <a:xfrm>
            <a:off x="5246365" y="1738705"/>
            <a:ext cx="1685721" cy="718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/>
              <a:t>Eelctric</a:t>
            </a:r>
            <a:r>
              <a:rPr lang="es-419" dirty="0"/>
              <a:t> </a:t>
            </a:r>
            <a:r>
              <a:rPr lang="es-419" dirty="0" err="1"/>
              <a:t>supply</a:t>
            </a:r>
            <a:r>
              <a:rPr lang="es-419" dirty="0"/>
              <a:t> </a:t>
            </a:r>
          </a:p>
        </p:txBody>
      </p:sp>
      <p:cxnSp>
        <p:nvCxnSpPr>
          <p:cNvPr id="48" name="Conector: curvado 47">
            <a:extLst>
              <a:ext uri="{FF2B5EF4-FFF2-40B4-BE49-F238E27FC236}">
                <a16:creationId xmlns:a16="http://schemas.microsoft.com/office/drawing/2014/main" id="{CE9D6D52-020F-45EE-8B20-531BE584334B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98287" y="1957428"/>
            <a:ext cx="2162190" cy="2414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C3A34047-F5A5-412E-8B93-45EC83B886E9}"/>
              </a:ext>
            </a:extLst>
          </p:cNvPr>
          <p:cNvSpPr txBox="1"/>
          <p:nvPr/>
        </p:nvSpPr>
        <p:spPr>
          <a:xfrm>
            <a:off x="7136784" y="1691014"/>
            <a:ext cx="1885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Fluctuating</a:t>
            </a:r>
            <a:r>
              <a:rPr lang="es-419" dirty="0"/>
              <a:t> </a:t>
            </a:r>
            <a:r>
              <a:rPr lang="es-419" dirty="0" err="1"/>
              <a:t>power</a:t>
            </a:r>
            <a:endParaRPr lang="es-419" dirty="0"/>
          </a:p>
          <a:p>
            <a:r>
              <a:rPr lang="es-419" dirty="0"/>
              <a:t> </a:t>
            </a:r>
            <a:r>
              <a:rPr lang="es-419" dirty="0" err="1"/>
              <a:t>demand</a:t>
            </a:r>
            <a:endParaRPr lang="es-419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F468C0CB-0ACF-4B1E-AFAE-7A3023F2646B}"/>
              </a:ext>
            </a:extLst>
          </p:cNvPr>
          <p:cNvSpPr txBox="1"/>
          <p:nvPr/>
        </p:nvSpPr>
        <p:spPr>
          <a:xfrm>
            <a:off x="3216529" y="1760704"/>
            <a:ext cx="1885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Fluctuating</a:t>
            </a:r>
            <a:r>
              <a:rPr lang="es-419" dirty="0"/>
              <a:t> </a:t>
            </a:r>
            <a:r>
              <a:rPr lang="es-419" dirty="0" err="1"/>
              <a:t>power</a:t>
            </a:r>
            <a:endParaRPr lang="es-419" dirty="0"/>
          </a:p>
          <a:p>
            <a:r>
              <a:rPr lang="es-419" dirty="0"/>
              <a:t> </a:t>
            </a:r>
            <a:r>
              <a:rPr lang="es-419" dirty="0" err="1"/>
              <a:t>demand</a:t>
            </a:r>
            <a:endParaRPr lang="es-419" dirty="0"/>
          </a:p>
        </p:txBody>
      </p:sp>
      <p:cxnSp>
        <p:nvCxnSpPr>
          <p:cNvPr id="56" name="Conector: curvado 55">
            <a:extLst>
              <a:ext uri="{FF2B5EF4-FFF2-40B4-BE49-F238E27FC236}">
                <a16:creationId xmlns:a16="http://schemas.microsoft.com/office/drawing/2014/main" id="{44C39349-C486-4850-BD58-D9E1124BDF66}"/>
              </a:ext>
            </a:extLst>
          </p:cNvPr>
          <p:cNvCxnSpPr>
            <a:cxnSpLocks/>
          </p:cNvCxnSpPr>
          <p:nvPr/>
        </p:nvCxnSpPr>
        <p:spPr>
          <a:xfrm>
            <a:off x="2870420" y="2054259"/>
            <a:ext cx="2231305" cy="18545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curvado 57">
            <a:extLst>
              <a:ext uri="{FF2B5EF4-FFF2-40B4-BE49-F238E27FC236}">
                <a16:creationId xmlns:a16="http://schemas.microsoft.com/office/drawing/2014/main" id="{E091E33D-71A7-4AAE-8B42-9B7DD73DACD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63966" y="2662430"/>
            <a:ext cx="1987064" cy="1836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501EED41-B0DE-4529-BB89-152F397DD755}"/>
              </a:ext>
            </a:extLst>
          </p:cNvPr>
          <p:cNvSpPr txBox="1"/>
          <p:nvPr/>
        </p:nvSpPr>
        <p:spPr>
          <a:xfrm>
            <a:off x="5360861" y="2479339"/>
            <a:ext cx="1885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Fluctuating</a:t>
            </a:r>
            <a:r>
              <a:rPr lang="es-419" dirty="0"/>
              <a:t> </a:t>
            </a:r>
            <a:r>
              <a:rPr lang="es-419" dirty="0" err="1"/>
              <a:t>power</a:t>
            </a:r>
            <a:endParaRPr lang="es-419" dirty="0"/>
          </a:p>
          <a:p>
            <a:r>
              <a:rPr lang="es-419" dirty="0"/>
              <a:t> </a:t>
            </a:r>
            <a:r>
              <a:rPr lang="es-419" dirty="0" err="1"/>
              <a:t>supply</a:t>
            </a:r>
            <a:endParaRPr lang="es-419" dirty="0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A094A600-6BFE-4079-B790-86FDF54B54EE}"/>
              </a:ext>
            </a:extLst>
          </p:cNvPr>
          <p:cNvSpPr/>
          <p:nvPr/>
        </p:nvSpPr>
        <p:spPr>
          <a:xfrm>
            <a:off x="5134625" y="175633"/>
            <a:ext cx="2111432" cy="646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/>
              <a:t>other</a:t>
            </a:r>
            <a:r>
              <a:rPr lang="es-419" dirty="0"/>
              <a:t> </a:t>
            </a:r>
            <a:r>
              <a:rPr lang="es-419" dirty="0" err="1"/>
              <a:t>systems</a:t>
            </a:r>
            <a:endParaRPr lang="es-419" dirty="0"/>
          </a:p>
        </p:txBody>
      </p:sp>
      <p:cxnSp>
        <p:nvCxnSpPr>
          <p:cNvPr id="63" name="Conector: curvado 62">
            <a:extLst>
              <a:ext uri="{FF2B5EF4-FFF2-40B4-BE49-F238E27FC236}">
                <a16:creationId xmlns:a16="http://schemas.microsoft.com/office/drawing/2014/main" id="{4226B789-4752-45FB-9206-C8D2167439FD}"/>
              </a:ext>
            </a:extLst>
          </p:cNvPr>
          <p:cNvCxnSpPr>
            <a:cxnSpLocks/>
            <a:stCxn id="62" idx="2"/>
          </p:cNvCxnSpPr>
          <p:nvPr/>
        </p:nvCxnSpPr>
        <p:spPr>
          <a:xfrm rot="16200000" flipH="1">
            <a:off x="5827107" y="1185199"/>
            <a:ext cx="869048" cy="1425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15AC0122-8DC5-42E7-BB86-21EDF32FAFEE}"/>
              </a:ext>
            </a:extLst>
          </p:cNvPr>
          <p:cNvSpPr txBox="1"/>
          <p:nvPr/>
        </p:nvSpPr>
        <p:spPr>
          <a:xfrm>
            <a:off x="5403863" y="896920"/>
            <a:ext cx="1885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Fluctuating</a:t>
            </a:r>
            <a:r>
              <a:rPr lang="es-419" dirty="0"/>
              <a:t> </a:t>
            </a:r>
            <a:r>
              <a:rPr lang="es-419" dirty="0" err="1"/>
              <a:t>power</a:t>
            </a:r>
            <a:endParaRPr lang="es-419" dirty="0"/>
          </a:p>
          <a:p>
            <a:r>
              <a:rPr lang="es-419" dirty="0"/>
              <a:t> </a:t>
            </a:r>
            <a:r>
              <a:rPr lang="es-419" dirty="0" err="1"/>
              <a:t>demand</a:t>
            </a:r>
            <a:endParaRPr lang="es-419" dirty="0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C16BAB9E-ED64-48A4-83EC-555EBAF22C3B}"/>
              </a:ext>
            </a:extLst>
          </p:cNvPr>
          <p:cNvSpPr/>
          <p:nvPr/>
        </p:nvSpPr>
        <p:spPr>
          <a:xfrm>
            <a:off x="527556" y="4250566"/>
            <a:ext cx="1459570" cy="78255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/>
              <a:t>Environment</a:t>
            </a:r>
            <a:endParaRPr lang="es-419" dirty="0"/>
          </a:p>
        </p:txBody>
      </p:sp>
      <p:cxnSp>
        <p:nvCxnSpPr>
          <p:cNvPr id="67" name="Conector: curvado 66">
            <a:extLst>
              <a:ext uri="{FF2B5EF4-FFF2-40B4-BE49-F238E27FC236}">
                <a16:creationId xmlns:a16="http://schemas.microsoft.com/office/drawing/2014/main" id="{9805731C-9DDB-451E-A3D2-3E9C009ADC2C}"/>
              </a:ext>
            </a:extLst>
          </p:cNvPr>
          <p:cNvCxnSpPr>
            <a:cxnSpLocks/>
          </p:cNvCxnSpPr>
          <p:nvPr/>
        </p:nvCxnSpPr>
        <p:spPr>
          <a:xfrm flipV="1">
            <a:off x="1998588" y="4591520"/>
            <a:ext cx="2659889" cy="453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adroTexto 68">
            <a:extLst>
              <a:ext uri="{FF2B5EF4-FFF2-40B4-BE49-F238E27FC236}">
                <a16:creationId xmlns:a16="http://schemas.microsoft.com/office/drawing/2014/main" id="{99EB4256-89AA-42F9-B6D0-B52296FB628C}"/>
              </a:ext>
            </a:extLst>
          </p:cNvPr>
          <p:cNvSpPr txBox="1"/>
          <p:nvPr/>
        </p:nvSpPr>
        <p:spPr>
          <a:xfrm>
            <a:off x="2764589" y="4431169"/>
            <a:ext cx="138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Temperature</a:t>
            </a:r>
            <a:endParaRPr lang="es-419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733A8371-F931-46D6-BFB5-C3CFEB4CA8D3}"/>
              </a:ext>
            </a:extLst>
          </p:cNvPr>
          <p:cNvSpPr txBox="1"/>
          <p:nvPr/>
        </p:nvSpPr>
        <p:spPr>
          <a:xfrm>
            <a:off x="2764589" y="470015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Humidity</a:t>
            </a:r>
            <a:endParaRPr lang="es-419" dirty="0"/>
          </a:p>
        </p:txBody>
      </p:sp>
      <p:cxnSp>
        <p:nvCxnSpPr>
          <p:cNvPr id="71" name="Conector: curvado 70">
            <a:extLst>
              <a:ext uri="{FF2B5EF4-FFF2-40B4-BE49-F238E27FC236}">
                <a16:creationId xmlns:a16="http://schemas.microsoft.com/office/drawing/2014/main" id="{743E8BD0-2895-4971-9C73-115057743AFE}"/>
              </a:ext>
            </a:extLst>
          </p:cNvPr>
          <p:cNvCxnSpPr>
            <a:cxnSpLocks/>
          </p:cNvCxnSpPr>
          <p:nvPr/>
        </p:nvCxnSpPr>
        <p:spPr>
          <a:xfrm flipV="1">
            <a:off x="2046070" y="4760319"/>
            <a:ext cx="2659889" cy="453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>
            <a:extLst>
              <a:ext uri="{FF2B5EF4-FFF2-40B4-BE49-F238E27FC236}">
                <a16:creationId xmlns:a16="http://schemas.microsoft.com/office/drawing/2014/main" id="{6292912A-6244-472A-98AA-6877BD69FA2C}"/>
              </a:ext>
            </a:extLst>
          </p:cNvPr>
          <p:cNvSpPr txBox="1"/>
          <p:nvPr/>
        </p:nvSpPr>
        <p:spPr>
          <a:xfrm>
            <a:off x="8088620" y="4961088"/>
            <a:ext cx="2288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Error </a:t>
            </a:r>
            <a:r>
              <a:rPr lang="es-419" dirty="0" err="1"/>
              <a:t>codes</a:t>
            </a:r>
            <a:r>
              <a:rPr lang="es-419" dirty="0"/>
              <a:t> (DTC, FMI)</a:t>
            </a:r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7073C526-543B-47EC-B7BC-6124E96CF269}"/>
              </a:ext>
            </a:extLst>
          </p:cNvPr>
          <p:cNvSpPr/>
          <p:nvPr/>
        </p:nvSpPr>
        <p:spPr>
          <a:xfrm>
            <a:off x="280532" y="197336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419" sz="4400" dirty="0" err="1">
                <a:latin typeface="Calibri Light (Títulos)"/>
              </a:rPr>
              <a:t>Context</a:t>
            </a:r>
            <a:r>
              <a:rPr lang="es-419" sz="4400" dirty="0">
                <a:latin typeface="Calibri Light (Títulos)"/>
              </a:rPr>
              <a:t> </a:t>
            </a:r>
            <a:r>
              <a:rPr lang="es-419" sz="4400" dirty="0" err="1">
                <a:latin typeface="Calibri Light (Títulos)"/>
              </a:rPr>
              <a:t>diagram</a:t>
            </a:r>
            <a:endParaRPr lang="es-419" sz="4400" dirty="0">
              <a:latin typeface="Calibri Light (Títulos)"/>
            </a:endParaRPr>
          </a:p>
        </p:txBody>
      </p:sp>
    </p:spTree>
    <p:extLst>
      <p:ext uri="{BB962C8B-B14F-4D97-AF65-F5344CB8AC3E}">
        <p14:creationId xmlns:p14="http://schemas.microsoft.com/office/powerpoint/2010/main" val="3837147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553B9AF9-D293-416D-B597-E14B5F3E6A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4835615"/>
              </p:ext>
            </p:extLst>
          </p:nvPr>
        </p:nvGraphicFramePr>
        <p:xfrm>
          <a:off x="971259" y="1242461"/>
          <a:ext cx="1024948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ítulo 1">
            <a:extLst>
              <a:ext uri="{FF2B5EF4-FFF2-40B4-BE49-F238E27FC236}">
                <a16:creationId xmlns:a16="http://schemas.microsoft.com/office/drawing/2014/main" id="{1967487B-7CD4-484B-AA0D-6CD2041AF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43" y="-164962"/>
            <a:ext cx="10515600" cy="1325563"/>
          </a:xfrm>
        </p:spPr>
        <p:txBody>
          <a:bodyPr>
            <a:normAutofit/>
          </a:bodyPr>
          <a:lstStyle/>
          <a:p>
            <a:r>
              <a:rPr lang="es-419" dirty="0" err="1"/>
              <a:t>Functional</a:t>
            </a:r>
            <a:r>
              <a:rPr lang="es-419" dirty="0"/>
              <a:t> </a:t>
            </a:r>
            <a:r>
              <a:rPr lang="es-419" dirty="0" err="1"/>
              <a:t>hierarchical</a:t>
            </a:r>
            <a:r>
              <a:rPr lang="es-419" dirty="0"/>
              <a:t> </a:t>
            </a:r>
            <a:r>
              <a:rPr lang="es-419" dirty="0" err="1"/>
              <a:t>diagram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5940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296A6-1EE3-4539-8BB0-1D00322A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43" y="-164962"/>
            <a:ext cx="10515600" cy="1325563"/>
          </a:xfrm>
        </p:spPr>
        <p:txBody>
          <a:bodyPr/>
          <a:lstStyle/>
          <a:p>
            <a:r>
              <a:rPr lang="es-419" dirty="0" err="1"/>
              <a:t>Requirements</a:t>
            </a:r>
            <a:endParaRPr lang="es-419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9C7171A5-5BD1-4AA4-84CA-085624507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144094"/>
              </p:ext>
            </p:extLst>
          </p:nvPr>
        </p:nvGraphicFramePr>
        <p:xfrm>
          <a:off x="112643" y="838862"/>
          <a:ext cx="11966714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3357">
                  <a:extLst>
                    <a:ext uri="{9D8B030D-6E8A-4147-A177-3AD203B41FA5}">
                      <a16:colId xmlns:a16="http://schemas.microsoft.com/office/drawing/2014/main" val="2183350058"/>
                    </a:ext>
                  </a:extLst>
                </a:gridCol>
                <a:gridCol w="5983357">
                  <a:extLst>
                    <a:ext uri="{9D8B030D-6E8A-4147-A177-3AD203B41FA5}">
                      <a16:colId xmlns:a16="http://schemas.microsoft.com/office/drawing/2014/main" val="3211094270"/>
                    </a:ext>
                  </a:extLst>
                </a:gridCol>
              </a:tblGrid>
              <a:tr h="2309979">
                <a:tc>
                  <a:txBody>
                    <a:bodyPr/>
                    <a:lstStyle/>
                    <a:p>
                      <a:r>
                        <a:rPr lang="en-US" sz="1600" b="1" noProof="0" dirty="0"/>
                        <a:t>Functional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1600" b="0" noProof="0" dirty="0"/>
                        <a:t>The subsystem shall communicate the sensor and the actuator.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1600" b="0" noProof="0" dirty="0"/>
                        <a:t>The subsystem shall interpret the CAN data (velocities) frame from the sensor subsystem.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1600" b="0" noProof="0" dirty="0"/>
                        <a:t>The subsystem shall send position and orientation information (as a CAN data frame with a specific PGN) to the actuator subsystem.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1600" b="0" noProof="0" dirty="0"/>
                        <a:t>The subsystem shall manage errors in the system.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1600" b="0" noProof="0" dirty="0"/>
                        <a:t>The subsystem shall calculate the orientation and position of the system</a:t>
                      </a:r>
                    </a:p>
                    <a:p>
                      <a:endParaRPr lang="en-US" sz="1600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noProof="0" dirty="0"/>
                        <a:t>Performance</a:t>
                      </a:r>
                      <a:r>
                        <a:rPr lang="en-US" sz="1600" b="0" noProof="0" dirty="0"/>
                        <a:t>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noProof="0" dirty="0"/>
                        <a:t>The subsystem shall set the starting pose (x, y, theta).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noProof="0" dirty="0"/>
                        <a:t>The subsystem shall set the time step.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noProof="0" dirty="0"/>
                        <a:t>The subsystem shall get the kinematic model of the velocity.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noProof="0" dirty="0"/>
                        <a:t>The subsystem shall transform the model into a generalized vector.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noProof="0" dirty="0"/>
                        <a:t>The subsystem shall calculate angular and linear velocity.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noProof="0" dirty="0"/>
                        <a:t>The subsystem shall calculate relative position and orientation.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noProof="0" dirty="0"/>
                        <a:t>The subsystem shall detect errors and ignore them in calculations. 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434188"/>
                  </a:ext>
                </a:extLst>
              </a:tr>
              <a:tr h="3001618">
                <a:tc>
                  <a:txBody>
                    <a:bodyPr/>
                    <a:lstStyle/>
                    <a:p>
                      <a:r>
                        <a:rPr lang="en-US" sz="1600" b="1" noProof="0" dirty="0"/>
                        <a:t>Design</a:t>
                      </a:r>
                      <a:r>
                        <a:rPr lang="en-US" sz="1600" noProof="0" dirty="0"/>
                        <a:t> </a:t>
                      </a:r>
                      <a:r>
                        <a:rPr lang="en-US" sz="1600" b="1" noProof="0" dirty="0"/>
                        <a:t>Constraints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noProof="0" dirty="0"/>
                        <a:t>The subsystem shall utilize CAN module.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noProof="0" dirty="0"/>
                        <a:t>The subsystem shall use J1939 standard.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noProof="0" dirty="0"/>
                        <a:t>The subsystem shall be programmed through </a:t>
                      </a:r>
                      <a:r>
                        <a:rPr lang="en-US" sz="1600" noProof="0" dirty="0" err="1"/>
                        <a:t>Matlab</a:t>
                      </a:r>
                      <a:r>
                        <a:rPr lang="en-US" sz="1600" noProof="0" dirty="0"/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noProof="0" dirty="0"/>
                        <a:t>The subsystem shall be programmed in Model Based Software Development (MBSD).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noProof="0" dirty="0"/>
                        <a:t>The subsystem shall be programmed into a STM32 (STM32f103c8t6).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noProof="0" dirty="0"/>
                        <a:t>Quality attributes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noProof="0" dirty="0"/>
                        <a:t>The subsystem shall send the information in less than </a:t>
                      </a:r>
                      <a:r>
                        <a:rPr lang="en-US" sz="1600" b="0" u="sng" noProof="0" dirty="0"/>
                        <a:t>0.5 seconds</a:t>
                      </a:r>
                      <a:r>
                        <a:rPr lang="en-US" sz="1600" b="0" noProof="0" dirty="0"/>
                        <a:t>.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noProof="0" dirty="0"/>
                        <a:t>The subsystem shall have a position precision of </a:t>
                      </a:r>
                      <a:r>
                        <a:rPr lang="en-US" sz="1600" u="sng" noProof="0" dirty="0"/>
                        <a:t>*the defined by the higher authority*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noProof="0" dirty="0"/>
                        <a:t>The subsystem shall have an orientation precision of </a:t>
                      </a:r>
                      <a:r>
                        <a:rPr lang="en-US" sz="1600" u="sng" noProof="0" dirty="0"/>
                        <a:t>*the defined by the higher authority*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noProof="0" dirty="0"/>
                        <a:t>The subsystem’s processor shall operate in temperature between -40 and +85 °C.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noProof="0" dirty="0"/>
                        <a:t>The subsystem’s processor shall operate with a voltage ranging from </a:t>
                      </a:r>
                      <a:r>
                        <a:rPr lang="es-419" sz="1600" dirty="0"/>
                        <a:t>2.0 </a:t>
                      </a:r>
                      <a:r>
                        <a:rPr lang="es-419" sz="1600" dirty="0" err="1"/>
                        <a:t>to</a:t>
                      </a:r>
                      <a:r>
                        <a:rPr lang="es-419" sz="1600" dirty="0"/>
                        <a:t> 3.6 V.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419" sz="1600" noProof="0" dirty="0" err="1"/>
                        <a:t>The</a:t>
                      </a:r>
                      <a:r>
                        <a:rPr lang="es-419" sz="1600" noProof="0" dirty="0"/>
                        <a:t> </a:t>
                      </a:r>
                      <a:r>
                        <a:rPr lang="es-419" sz="1600" noProof="0" dirty="0" err="1"/>
                        <a:t>subsystem</a:t>
                      </a:r>
                      <a:r>
                        <a:rPr lang="es-419" sz="1600" noProof="0" dirty="0"/>
                        <a:t> </a:t>
                      </a:r>
                      <a:r>
                        <a:rPr lang="es-419" sz="1600" noProof="0" dirty="0" err="1"/>
                        <a:t>shall</a:t>
                      </a:r>
                      <a:r>
                        <a:rPr lang="es-419" sz="1600" noProof="0" dirty="0"/>
                        <a:t> opérate </a:t>
                      </a:r>
                      <a:r>
                        <a:rPr lang="es-419" sz="1600" noProof="0" dirty="0" err="1"/>
                        <a:t>with</a:t>
                      </a:r>
                      <a:r>
                        <a:rPr lang="es-419" sz="1600" noProof="0" dirty="0"/>
                        <a:t> a </a:t>
                      </a:r>
                      <a:r>
                        <a:rPr lang="es-419" sz="1600" noProof="0" dirty="0" err="1"/>
                        <a:t>Vin</a:t>
                      </a:r>
                      <a:r>
                        <a:rPr lang="es-419" sz="1600" noProof="0" dirty="0"/>
                        <a:t> </a:t>
                      </a:r>
                      <a:r>
                        <a:rPr lang="es-419" sz="1600" noProof="0" dirty="0" err="1"/>
                        <a:t>between</a:t>
                      </a:r>
                      <a:r>
                        <a:rPr lang="es-419" sz="1600" noProof="0" dirty="0"/>
                        <a:t> 3.3 and 5 V.</a:t>
                      </a:r>
                      <a:endParaRPr lang="en-US" sz="1600" noProof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012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762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1384</TotalTime>
  <Words>498</Words>
  <Application>Microsoft Office PowerPoint</Application>
  <PresentationFormat>Panorámica</PresentationFormat>
  <Paragraphs>95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Calibri Light (Títulos)</vt:lpstr>
      <vt:lpstr>Century Gothic</vt:lpstr>
      <vt:lpstr>Wingdings 3</vt:lpstr>
      <vt:lpstr>Tema de Office</vt:lpstr>
      <vt:lpstr>Sector</vt:lpstr>
      <vt:lpstr>Smart Robotics -  System Design</vt:lpstr>
      <vt:lpstr>Presentación de PowerPoint</vt:lpstr>
      <vt:lpstr>Functional hierarchical diagram</vt:lpstr>
      <vt:lpstr>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Xochitl Perez Ortiz</dc:creator>
  <cp:lastModifiedBy>Claudia Xochitl Perez Ortiz</cp:lastModifiedBy>
  <cp:revision>22</cp:revision>
  <dcterms:created xsi:type="dcterms:W3CDTF">2020-09-10T21:37:34Z</dcterms:created>
  <dcterms:modified xsi:type="dcterms:W3CDTF">2020-09-11T20:41:42Z</dcterms:modified>
</cp:coreProperties>
</file>