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1" r:id="rId4"/>
    <p:sldId id="257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39"/>
  </p:normalViewPr>
  <p:slideViewPr>
    <p:cSldViewPr snapToGrid="0" snapToObjects="1">
      <p:cViewPr varScale="1">
        <p:scale>
          <a:sx n="82" d="100"/>
          <a:sy n="82" d="100"/>
        </p:scale>
        <p:origin x="11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513A7-31DE-D54C-9058-676514C83CC9}" type="datetimeFigureOut">
              <a:rPr lang="en-US" smtClean="0"/>
              <a:t>3/18/17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1374F-A237-114D-AABB-27B0F8A1A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057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513A7-31DE-D54C-9058-676514C83CC9}" type="datetimeFigureOut">
              <a:rPr lang="en-US" smtClean="0"/>
              <a:t>3/18/17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1374F-A237-114D-AABB-27B0F8A1A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906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513A7-31DE-D54C-9058-676514C83CC9}" type="datetimeFigureOut">
              <a:rPr lang="en-US" smtClean="0"/>
              <a:t>3/18/17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1374F-A237-114D-AABB-27B0F8A1A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011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513A7-31DE-D54C-9058-676514C83CC9}" type="datetimeFigureOut">
              <a:rPr lang="en-US" smtClean="0"/>
              <a:t>3/18/17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1374F-A237-114D-AABB-27B0F8A1A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369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513A7-31DE-D54C-9058-676514C83CC9}" type="datetimeFigureOut">
              <a:rPr lang="en-US" smtClean="0"/>
              <a:t>3/18/17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1374F-A237-114D-AABB-27B0F8A1A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622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513A7-31DE-D54C-9058-676514C83CC9}" type="datetimeFigureOut">
              <a:rPr lang="en-US" smtClean="0"/>
              <a:t>3/18/17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1374F-A237-114D-AABB-27B0F8A1A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48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513A7-31DE-D54C-9058-676514C83CC9}" type="datetimeFigureOut">
              <a:rPr lang="en-US" smtClean="0"/>
              <a:t>3/18/17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1374F-A237-114D-AABB-27B0F8A1A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618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513A7-31DE-D54C-9058-676514C83CC9}" type="datetimeFigureOut">
              <a:rPr lang="en-US" smtClean="0"/>
              <a:t>3/18/17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1374F-A237-114D-AABB-27B0F8A1A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419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513A7-31DE-D54C-9058-676514C83CC9}" type="datetimeFigureOut">
              <a:rPr lang="en-US" smtClean="0"/>
              <a:t>3/18/17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1374F-A237-114D-AABB-27B0F8A1A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844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513A7-31DE-D54C-9058-676514C83CC9}" type="datetimeFigureOut">
              <a:rPr lang="en-US" smtClean="0"/>
              <a:t>3/18/17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1374F-A237-114D-AABB-27B0F8A1A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260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513A7-31DE-D54C-9058-676514C83CC9}" type="datetimeFigureOut">
              <a:rPr lang="en-US" smtClean="0"/>
              <a:t>3/18/17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1374F-A237-114D-AABB-27B0F8A1A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93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3513A7-31DE-D54C-9058-676514C83CC9}" type="datetimeFigureOut">
              <a:rPr lang="en-US" smtClean="0"/>
              <a:t>3/18/17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1374F-A237-114D-AABB-27B0F8A1A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423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Networking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164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Địa chỉ 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smtClean="0"/>
              <a:t>Địa chỉ IP là một chuỗi số dùng để định dạng các thiết bị. IP gồm có 2 loại </a:t>
            </a:r>
            <a:r>
              <a:rPr lang="en-US" dirty="0" smtClean="0"/>
              <a:t>IPv4 </a:t>
            </a:r>
            <a:r>
              <a:rPr lang="vi-VN" dirty="0" smtClean="0"/>
              <a:t>và </a:t>
            </a:r>
            <a:r>
              <a:rPr lang="en-US" dirty="0" smtClean="0"/>
              <a:t>IPv6. </a:t>
            </a:r>
          </a:p>
          <a:p>
            <a:r>
              <a:rPr lang="en-US" dirty="0" smtClean="0"/>
              <a:t>IPv4 </a:t>
            </a:r>
            <a:r>
              <a:rPr lang="vi-VN" dirty="0" smtClean="0"/>
              <a:t>đang dùng phổ biến. </a:t>
            </a:r>
            <a:r>
              <a:rPr lang="vi-VN" dirty="0" smtClean="0"/>
              <a:t>Ví dụ: 10.10.10.120</a:t>
            </a:r>
            <a:endParaRPr lang="vi-VN" dirty="0" smtClean="0"/>
          </a:p>
          <a:p>
            <a:r>
              <a:rPr lang="vi-VN" dirty="0" smtClean="0"/>
              <a:t>Để biết IP của Raspbeery Pi là gì gõ lệnh: </a:t>
            </a:r>
            <a:r>
              <a:rPr lang="vi-VN" b="1" dirty="0" smtClean="0"/>
              <a:t>ifconfig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8075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smtClean="0"/>
              <a:t>Port là 1 số chạy từ 0 đến 65535</a:t>
            </a:r>
          </a:p>
          <a:p>
            <a:r>
              <a:rPr lang="vi-VN" dirty="0" smtClean="0"/>
              <a:t>Port dùng để phân biệt các chương trình khác nhau đang chạy trên một thiết bị vì nếu dùng địa chỉ IP không thì chưa đủ.</a:t>
            </a:r>
          </a:p>
          <a:p>
            <a:r>
              <a:rPr lang="vi-VN" dirty="0" smtClean="0"/>
              <a:t>Các port phổ biến: FTP(20 &amp; 21), SSH(22), HTTP(80), HTTPS(443)</a:t>
            </a:r>
          </a:p>
          <a:p>
            <a:r>
              <a:rPr lang="vi-VN" dirty="0" smtClean="0"/>
              <a:t>Để liệt kê các port đang chạy trên Raspberry Pi: </a:t>
            </a:r>
          </a:p>
          <a:p>
            <a:pPr marL="457200" lvl="1" indent="0">
              <a:buNone/>
            </a:pPr>
            <a:r>
              <a:rPr lang="vi-VN" b="1" dirty="0" smtClean="0"/>
              <a:t>netstat -tulnp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105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Socket </a:t>
            </a:r>
            <a:r>
              <a:rPr lang="vi-VN" dirty="0" smtClean="0"/>
              <a:t>là gì?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Socket</a:t>
            </a:r>
            <a:r>
              <a:rPr lang="en-US" dirty="0"/>
              <a:t> 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cổng</a:t>
            </a:r>
            <a:r>
              <a:rPr lang="en-US" dirty="0"/>
              <a:t> logic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 smtClean="0"/>
              <a:t>trình</a:t>
            </a:r>
            <a:r>
              <a:rPr lang="en-US" dirty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/>
              <a:t>chạy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.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Socket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lúc</a:t>
            </a:r>
            <a:r>
              <a:rPr lang="en-US" dirty="0"/>
              <a:t>, </a:t>
            </a:r>
            <a:r>
              <a:rPr lang="en-US" dirty="0" err="1"/>
              <a:t>nhờ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Internet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lúc</a:t>
            </a:r>
            <a:r>
              <a:rPr lang="en-US" dirty="0" smtClean="0"/>
              <a:t>.</a:t>
            </a:r>
          </a:p>
          <a:p>
            <a:r>
              <a:rPr lang="en-US" dirty="0" smtClean="0"/>
              <a:t>M</a:t>
            </a:r>
            <a:r>
              <a:rPr lang="vi-VN" dirty="0" smtClean="0"/>
              <a:t>ỗi socket bao gồm thông tin IP address &amp; port</a:t>
            </a:r>
          </a:p>
          <a:p>
            <a:r>
              <a:rPr lang="vi-VN" dirty="0" smtClean="0"/>
              <a:t>Socket có 2 loại: Stream Socket(Dựa trên TCP) &amp; Datagram Socket(Dựa trên UDP)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496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Mô hình client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Server – Client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: </a:t>
            </a:r>
            <a:endParaRPr lang="en-US" dirty="0" smtClean="0"/>
          </a:p>
          <a:p>
            <a:r>
              <a:rPr lang="en-US" dirty="0" smtClean="0"/>
              <a:t>Server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 smtClean="0"/>
              <a:t>nhiệm</a:t>
            </a:r>
            <a:r>
              <a:rPr lang="en-US" dirty="0"/>
              <a:t> 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 </a:t>
            </a:r>
            <a:r>
              <a:rPr lang="en-US" b="1" dirty="0" err="1"/>
              <a:t>lắng</a:t>
            </a:r>
            <a:r>
              <a:rPr lang="en-US" b="1" dirty="0"/>
              <a:t> </a:t>
            </a:r>
            <a:r>
              <a:rPr lang="en-US" b="1" dirty="0" err="1"/>
              <a:t>nghe</a:t>
            </a:r>
            <a:r>
              <a:rPr lang="en-US" b="1" dirty="0"/>
              <a:t>, </a:t>
            </a:r>
            <a:r>
              <a:rPr lang="en-US" b="1" dirty="0" err="1"/>
              <a:t>chờ</a:t>
            </a:r>
            <a:r>
              <a:rPr lang="en-US" b="1" dirty="0"/>
              <a:t> </a:t>
            </a:r>
            <a:r>
              <a:rPr lang="en-US" b="1" dirty="0" err="1"/>
              <a:t>đợi</a:t>
            </a:r>
            <a:r>
              <a:rPr lang="en-US" b="1" dirty="0"/>
              <a:t> </a:t>
            </a:r>
            <a:r>
              <a:rPr lang="en-US" b="1" dirty="0" err="1"/>
              <a:t>kết</a:t>
            </a:r>
            <a:r>
              <a:rPr lang="en-US" b="1" dirty="0"/>
              <a:t> </a:t>
            </a:r>
            <a:r>
              <a:rPr lang="en-US" b="1" dirty="0" err="1"/>
              <a:t>nối</a:t>
            </a:r>
            <a:r>
              <a:rPr lang="en-US" b="1" dirty="0"/>
              <a:t> </a:t>
            </a:r>
            <a:r>
              <a:rPr lang="en-US" b="1" dirty="0" err="1"/>
              <a:t>từ</a:t>
            </a:r>
            <a:r>
              <a:rPr lang="en-US" b="1" dirty="0"/>
              <a:t> Client </a:t>
            </a:r>
            <a:r>
              <a:rPr lang="en-US" b="1" dirty="0" err="1"/>
              <a:t>trên</a:t>
            </a:r>
            <a:r>
              <a:rPr lang="en-US" b="1" dirty="0"/>
              <a:t> </a:t>
            </a:r>
            <a:r>
              <a:rPr lang="en-US" b="1" dirty="0" err="1"/>
              <a:t>địa</a:t>
            </a:r>
            <a:r>
              <a:rPr lang="en-US" b="1" dirty="0"/>
              <a:t> </a:t>
            </a:r>
            <a:r>
              <a:rPr lang="en-US" b="1" dirty="0" err="1"/>
              <a:t>chỉ</a:t>
            </a:r>
            <a:r>
              <a:rPr lang="en-US" b="1" dirty="0"/>
              <a:t> IP </a:t>
            </a:r>
            <a:r>
              <a:rPr lang="en-US" b="1" dirty="0" err="1"/>
              <a:t>của</a:t>
            </a:r>
            <a:r>
              <a:rPr lang="en-US" b="1" dirty="0"/>
              <a:t> </a:t>
            </a:r>
            <a:r>
              <a:rPr lang="en-US" b="1" dirty="0" err="1"/>
              <a:t>mình</a:t>
            </a:r>
            <a:r>
              <a:rPr lang="en-US" b="1" dirty="0"/>
              <a:t> </a:t>
            </a:r>
            <a:r>
              <a:rPr lang="en-US" b="1" dirty="0" err="1"/>
              <a:t>với</a:t>
            </a:r>
            <a:r>
              <a:rPr lang="en-US" b="1" dirty="0"/>
              <a:t> PORT </a:t>
            </a:r>
            <a:r>
              <a:rPr lang="en-US" b="1" dirty="0" err="1" smtClean="0"/>
              <a:t>được</a:t>
            </a:r>
            <a:r>
              <a:rPr lang="en-US" b="1" dirty="0" smtClean="0"/>
              <a:t> </a:t>
            </a:r>
            <a:r>
              <a:rPr lang="en-US" b="1" dirty="0" err="1"/>
              <a:t>quy</a:t>
            </a:r>
            <a:r>
              <a:rPr lang="en-US" b="1" dirty="0"/>
              <a:t> </a:t>
            </a:r>
            <a:r>
              <a:rPr lang="en-US" b="1" dirty="0" err="1"/>
              <a:t>định</a:t>
            </a:r>
            <a:r>
              <a:rPr lang="en-US" b="1" dirty="0"/>
              <a:t> </a:t>
            </a:r>
            <a:r>
              <a:rPr lang="en-US" b="1" dirty="0" err="1"/>
              <a:t>sẵn</a:t>
            </a:r>
            <a:r>
              <a:rPr lang="en-US" dirty="0"/>
              <a:t>. </a:t>
            </a:r>
            <a:r>
              <a:rPr lang="en-US" dirty="0" err="1"/>
              <a:t>Khi</a:t>
            </a:r>
            <a:r>
              <a:rPr lang="en-US" dirty="0"/>
              <a:t> client </a:t>
            </a:r>
            <a:r>
              <a:rPr lang="en-US" dirty="0" err="1"/>
              <a:t>gởi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Server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quyết</a:t>
            </a:r>
            <a:r>
              <a:rPr lang="en-US" dirty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 </a:t>
            </a:r>
            <a:r>
              <a:rPr lang="en-US" b="1" dirty="0" err="1"/>
              <a:t>nhận</a:t>
            </a:r>
            <a:r>
              <a:rPr lang="en-US" b="1" dirty="0"/>
              <a:t> </a:t>
            </a:r>
            <a:r>
              <a:rPr lang="en-US" b="1" dirty="0" err="1"/>
              <a:t>dữ</a:t>
            </a:r>
            <a:r>
              <a:rPr lang="en-US" b="1" dirty="0"/>
              <a:t> </a:t>
            </a:r>
            <a:r>
              <a:rPr lang="en-US" b="1" dirty="0" err="1"/>
              <a:t>liệu</a:t>
            </a:r>
            <a:r>
              <a:rPr lang="en-US" b="1" dirty="0"/>
              <a:t> </a:t>
            </a:r>
            <a:r>
              <a:rPr lang="en-US" b="1" dirty="0" err="1"/>
              <a:t>đó</a:t>
            </a:r>
            <a:r>
              <a:rPr lang="en-US" b="1" dirty="0"/>
              <a:t> -&gt; </a:t>
            </a:r>
            <a:r>
              <a:rPr lang="en-US" b="1" dirty="0" err="1"/>
              <a:t>xử</a:t>
            </a:r>
            <a:r>
              <a:rPr lang="en-US" b="1" dirty="0"/>
              <a:t> </a:t>
            </a:r>
            <a:r>
              <a:rPr lang="en-US" b="1" dirty="0" err="1"/>
              <a:t>lý</a:t>
            </a:r>
            <a:r>
              <a:rPr lang="en-US" b="1" dirty="0"/>
              <a:t> -&gt; </a:t>
            </a:r>
            <a:r>
              <a:rPr lang="en-US" b="1" dirty="0" err="1"/>
              <a:t>trả</a:t>
            </a:r>
            <a:r>
              <a:rPr lang="en-US" b="1" dirty="0"/>
              <a:t> </a:t>
            </a:r>
            <a:r>
              <a:rPr lang="en-US" b="1" dirty="0" err="1"/>
              <a:t>kết</a:t>
            </a:r>
            <a:r>
              <a:rPr lang="en-US" b="1" dirty="0"/>
              <a:t> </a:t>
            </a:r>
            <a:r>
              <a:rPr lang="en-US" b="1" dirty="0" err="1"/>
              <a:t>quả</a:t>
            </a:r>
            <a:r>
              <a:rPr lang="en-US" b="1" dirty="0"/>
              <a:t> </a:t>
            </a:r>
            <a:r>
              <a:rPr lang="en-US" b="1" dirty="0" err="1"/>
              <a:t>lại</a:t>
            </a:r>
            <a:r>
              <a:rPr lang="en-US" b="1" dirty="0"/>
              <a:t> </a:t>
            </a:r>
            <a:r>
              <a:rPr lang="en-US" b="1" dirty="0" err="1"/>
              <a:t>cho</a:t>
            </a:r>
            <a:r>
              <a:rPr lang="en-US" b="1" dirty="0"/>
              <a:t> Client</a:t>
            </a:r>
            <a:r>
              <a:rPr lang="en-US" dirty="0"/>
              <a:t>.</a:t>
            </a:r>
          </a:p>
          <a:p>
            <a:r>
              <a:rPr lang="en-US" smtClean="0"/>
              <a:t>Client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phục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,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gởi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chờ</a:t>
            </a:r>
            <a:r>
              <a:rPr lang="en-US" dirty="0"/>
              <a:t> </a:t>
            </a:r>
            <a:r>
              <a:rPr lang="en-US" dirty="0" err="1"/>
              <a:t>đợi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Server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075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138</Words>
  <Application>Microsoft Macintosh PowerPoint</Application>
  <PresentationFormat>Widescreen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Calibri</vt:lpstr>
      <vt:lpstr>Calibri Light</vt:lpstr>
      <vt:lpstr>Times New Roman</vt:lpstr>
      <vt:lpstr>Arial</vt:lpstr>
      <vt:lpstr>Office Theme</vt:lpstr>
      <vt:lpstr>Networking </vt:lpstr>
      <vt:lpstr>Địa chỉ IP</vt:lpstr>
      <vt:lpstr>Port</vt:lpstr>
      <vt:lpstr>Socket là gì? </vt:lpstr>
      <vt:lpstr>Mô hình client server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Networking </dc:title>
  <dc:creator>Microsoft Office User</dc:creator>
  <cp:lastModifiedBy>Microsoft Office User</cp:lastModifiedBy>
  <cp:revision>15</cp:revision>
  <dcterms:created xsi:type="dcterms:W3CDTF">2017-03-18T02:59:01Z</dcterms:created>
  <dcterms:modified xsi:type="dcterms:W3CDTF">2017-03-18T04:37:46Z</dcterms:modified>
</cp:coreProperties>
</file>