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9"/>
  </p:normalViewPr>
  <p:slideViewPr>
    <p:cSldViewPr snapToGrid="0" snapToObjects="1">
      <p:cViewPr varScale="1">
        <p:scale>
          <a:sx n="82" d="100"/>
          <a:sy n="82" d="100"/>
        </p:scale>
        <p:origin x="11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ED97B-92E2-964E-8CCA-D03AF40EDAD7}" type="datetimeFigureOut">
              <a:rPr lang="en-US" smtClean="0"/>
              <a:t>3/11/17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1D224-1A9F-4C4C-A475-697DDF90F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352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ED97B-92E2-964E-8CCA-D03AF40EDAD7}" type="datetimeFigureOut">
              <a:rPr lang="en-US" smtClean="0"/>
              <a:t>3/11/17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1D224-1A9F-4C4C-A475-697DDF90F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08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ED97B-92E2-964E-8CCA-D03AF40EDAD7}" type="datetimeFigureOut">
              <a:rPr lang="en-US" smtClean="0"/>
              <a:t>3/11/17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1D224-1A9F-4C4C-A475-697DDF90F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52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ED97B-92E2-964E-8CCA-D03AF40EDAD7}" type="datetimeFigureOut">
              <a:rPr lang="en-US" smtClean="0"/>
              <a:t>3/11/17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1D224-1A9F-4C4C-A475-697DDF90F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98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ED97B-92E2-964E-8CCA-D03AF40EDAD7}" type="datetimeFigureOut">
              <a:rPr lang="en-US" smtClean="0"/>
              <a:t>3/11/17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1D224-1A9F-4C4C-A475-697DDF90F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4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ED97B-92E2-964E-8CCA-D03AF40EDAD7}" type="datetimeFigureOut">
              <a:rPr lang="en-US" smtClean="0"/>
              <a:t>3/11/17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1D224-1A9F-4C4C-A475-697DDF90F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82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ED97B-92E2-964E-8CCA-D03AF40EDAD7}" type="datetimeFigureOut">
              <a:rPr lang="en-US" smtClean="0"/>
              <a:t>3/11/17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1D224-1A9F-4C4C-A475-697DDF90F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947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ED97B-92E2-964E-8CCA-D03AF40EDAD7}" type="datetimeFigureOut">
              <a:rPr lang="en-US" smtClean="0"/>
              <a:t>3/11/17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1D224-1A9F-4C4C-A475-697DDF90F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31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ED97B-92E2-964E-8CCA-D03AF40EDAD7}" type="datetimeFigureOut">
              <a:rPr lang="en-US" smtClean="0"/>
              <a:t>3/11/17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1D224-1A9F-4C4C-A475-697DDF90F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07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ED97B-92E2-964E-8CCA-D03AF40EDAD7}" type="datetimeFigureOut">
              <a:rPr lang="en-US" smtClean="0"/>
              <a:t>3/11/17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1D224-1A9F-4C4C-A475-697DDF90F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68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ED97B-92E2-964E-8CCA-D03AF40EDAD7}" type="datetimeFigureOut">
              <a:rPr lang="en-US" smtClean="0"/>
              <a:t>3/11/17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1D224-1A9F-4C4C-A475-697DDF90F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3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ED97B-92E2-964E-8CCA-D03AF40EDAD7}" type="datetimeFigureOut">
              <a:rPr lang="en-US" smtClean="0"/>
              <a:t>3/11/17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1D224-1A9F-4C4C-A475-697DDF90F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788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vi-VN" dirty="0" smtClean="0"/>
              <a:t>Kết </a:t>
            </a:r>
            <a:r>
              <a:rPr lang="vi-VN" smtClean="0"/>
              <a:t>nối </a:t>
            </a:r>
            <a:r>
              <a:rPr lang="vi-VN" smtClean="0"/>
              <a:t>Ethernet giữa </a:t>
            </a:r>
            <a:r>
              <a:rPr lang="vi-VN" smtClean="0"/>
              <a:t>Raspberry </a:t>
            </a:r>
            <a:r>
              <a:rPr lang="vi-VN" dirty="0" smtClean="0"/>
              <a:t>Pi với Windows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24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Bước 1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Gắn dây mạng kết nối giữa Raspberry Pi và Máy tính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539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Bước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Click phải chuột vào biểu tượng wifi trên màn hình desktop</a:t>
            </a:r>
            <a:r>
              <a:rPr lang="en-US" dirty="0" smtClean="0"/>
              <a:t>, </a:t>
            </a:r>
            <a:r>
              <a:rPr lang="vi-VN" dirty="0" smtClean="0"/>
              <a:t>chọn</a:t>
            </a:r>
            <a:r>
              <a:rPr lang="vi-VN" dirty="0"/>
              <a:t> </a:t>
            </a:r>
            <a:r>
              <a:rPr lang="vi-VN" b="1" dirty="0" smtClean="0"/>
              <a:t>Open Network and Sharing center</a:t>
            </a:r>
          </a:p>
          <a:p>
            <a:endParaRPr lang="vi-VN" b="1" dirty="0"/>
          </a:p>
          <a:p>
            <a:endParaRPr lang="vi-VN" b="1" dirty="0" smtClean="0"/>
          </a:p>
          <a:p>
            <a:endParaRPr lang="vi-VN" b="1" dirty="0" smtClean="0"/>
          </a:p>
        </p:txBody>
      </p:sp>
    </p:spTree>
    <p:extLst>
      <p:ext uri="{BB962C8B-B14F-4D97-AF65-F5344CB8AC3E}">
        <p14:creationId xmlns:p14="http://schemas.microsoft.com/office/powerpoint/2010/main" val="221399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Bước 3</a:t>
            </a:r>
            <a:br>
              <a:rPr lang="vi-VN" dirty="0" smtClean="0"/>
            </a:b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 smtClean="0"/>
              <a:t/>
            </a:r>
            <a:br>
              <a:rPr lang="vi-VN" dirty="0" smtClean="0"/>
            </a:b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1296905"/>
            <a:ext cx="8338645" cy="529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535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Bước 4</a:t>
            </a:r>
            <a:br>
              <a:rPr lang="vi-VN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277" y="1825625"/>
            <a:ext cx="6857446" cy="4351338"/>
          </a:xfrm>
        </p:spPr>
      </p:pic>
    </p:spTree>
    <p:extLst>
      <p:ext uri="{BB962C8B-B14F-4D97-AF65-F5344CB8AC3E}">
        <p14:creationId xmlns:p14="http://schemas.microsoft.com/office/powerpoint/2010/main" val="1683527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Bước 5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212" y="1858169"/>
            <a:ext cx="3457575" cy="4286250"/>
          </a:xfrm>
        </p:spPr>
      </p:pic>
    </p:spTree>
    <p:extLst>
      <p:ext uri="{BB962C8B-B14F-4D97-AF65-F5344CB8AC3E}">
        <p14:creationId xmlns:p14="http://schemas.microsoft.com/office/powerpoint/2010/main" val="1549248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Bước 7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462" y="1825625"/>
            <a:ext cx="3375076" cy="4351338"/>
          </a:xfrm>
        </p:spPr>
      </p:pic>
    </p:spTree>
    <p:extLst>
      <p:ext uri="{BB962C8B-B14F-4D97-AF65-F5344CB8AC3E}">
        <p14:creationId xmlns:p14="http://schemas.microsoft.com/office/powerpoint/2010/main" val="54975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Bước 8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834356"/>
            <a:ext cx="3810000" cy="4333875"/>
          </a:xfrm>
        </p:spPr>
      </p:pic>
    </p:spTree>
    <p:extLst>
      <p:ext uri="{BB962C8B-B14F-4D97-AF65-F5344CB8AC3E}">
        <p14:creationId xmlns:p14="http://schemas.microsoft.com/office/powerpoint/2010/main" val="950841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51</Words>
  <Application>Microsoft Macintosh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Times New Roman</vt:lpstr>
      <vt:lpstr>Arial</vt:lpstr>
      <vt:lpstr>Office Theme</vt:lpstr>
      <vt:lpstr>Kết nối Ethernet giữa Raspberry Pi với Windows</vt:lpstr>
      <vt:lpstr>Bước 1 </vt:lpstr>
      <vt:lpstr>Bước 2</vt:lpstr>
      <vt:lpstr>Bước 3 </vt:lpstr>
      <vt:lpstr>Bước 4 </vt:lpstr>
      <vt:lpstr>Bước 5</vt:lpstr>
      <vt:lpstr>Bước 7</vt:lpstr>
      <vt:lpstr>Bước 8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Kết nối Raspberry Pi với Windows</dc:title>
  <dc:creator>Microsoft Office User</dc:creator>
  <cp:lastModifiedBy>Microsoft Office User</cp:lastModifiedBy>
  <cp:revision>9</cp:revision>
  <dcterms:created xsi:type="dcterms:W3CDTF">2017-03-11T04:52:02Z</dcterms:created>
  <dcterms:modified xsi:type="dcterms:W3CDTF">2017-03-11T05:10:30Z</dcterms:modified>
</cp:coreProperties>
</file>