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7" r:id="rId2"/>
    <p:sldId id="310" r:id="rId3"/>
    <p:sldId id="323" r:id="rId4"/>
    <p:sldId id="321" r:id="rId5"/>
    <p:sldId id="324" r:id="rId6"/>
    <p:sldId id="325" r:id="rId7"/>
    <p:sldId id="307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9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1" autoAdjust="0"/>
    <p:restoredTop sz="94679"/>
  </p:normalViewPr>
  <p:slideViewPr>
    <p:cSldViewPr>
      <p:cViewPr>
        <p:scale>
          <a:sx n="100" d="100"/>
          <a:sy n="100" d="100"/>
        </p:scale>
        <p:origin x="145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8BD6-C502-4DB0-B6E3-4898E29C3DA5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8481C-3FF2-4C2C-A695-8DE7E73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13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A6D6-1D89-44ED-93E5-5629BEE5E95B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7629-42B7-45C8-96EF-747C7743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spberrypi.org/downloads/raspbia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>
              <a:solidFill>
                <a:srgbClr val="443329"/>
              </a:solidFill>
              <a:latin typeface="Franklin Gothic Book" pitchFamily="32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>
              <a:solidFill>
                <a:srgbClr val="443329"/>
              </a:solidFill>
              <a:latin typeface="Franklin Gothic Book" pitchFamily="32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457200"/>
            <a:ext cx="7543800" cy="305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endParaRPr lang="en-US" altLang="en-US" sz="2800" dirty="0">
              <a:solidFill>
                <a:srgbClr val="008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572000"/>
            <a:ext cx="646176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 smtClean="0">
              <a:solidFill>
                <a:srgbClr val="92D050"/>
              </a:solidFill>
              <a:latin typeface="Georgia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92D050"/>
              </a:solidFill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3816426" cy="487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3733800" cy="1470025"/>
          </a:xfrm>
        </p:spPr>
        <p:txBody>
          <a:bodyPr/>
          <a:lstStyle/>
          <a:p>
            <a:r>
              <a:rPr lang="en-US" altLang="en-US" dirty="0" smtClean="0"/>
              <a:t>Raspberry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3733800" cy="17526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13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Raspberry </a:t>
            </a:r>
            <a:r>
              <a:rPr lang="en-US" dirty="0"/>
              <a:t>Pi </a:t>
            </a:r>
            <a:r>
              <a:rPr lang="vi-VN" dirty="0" smtClean="0"/>
              <a:t>là một máy tính nhỏ gọn chỉ có một bo mạch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/>
              <a:t> </a:t>
            </a:r>
            <a:r>
              <a:rPr lang="vi-VN" b="1" dirty="0" smtClean="0"/>
              <a:t>Raspberry Foundation</a:t>
            </a:r>
            <a:r>
              <a:rPr lang="en-US" dirty="0"/>
              <a:t> 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 smtClean="0"/>
              <a:t>.</a:t>
            </a:r>
          </a:p>
          <a:p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Nếu cắm chuột + màn hình + bàn phím thì có thể sử dụng như một máy tính thông thường, ngoài ra nó còn có khả năng xem video HD.</a:t>
            </a:r>
            <a:r>
              <a:rPr lang="vi-VN" baseline="30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lang="en-US" baseline="300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0"/>
            <a:ext cx="2571769" cy="18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Đặc điểm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Giá thành thấp </a:t>
            </a:r>
            <a:r>
              <a:rPr lang="en-US" dirty="0" smtClean="0"/>
              <a:t>(Model A US$25, Model B$35)</a:t>
            </a:r>
          </a:p>
          <a:p>
            <a:r>
              <a:rPr lang="vi-VN" dirty="0" smtClean="0"/>
              <a:t>Tiêu thụ ít năng lượng</a:t>
            </a:r>
            <a:r>
              <a:rPr lang="en-US" dirty="0" smtClean="0"/>
              <a:t> ~ 1W</a:t>
            </a:r>
          </a:p>
          <a:p>
            <a:r>
              <a:rPr lang="vi-VN" dirty="0" smtClean="0"/>
              <a:t>Kích thước nhỏ gọn, khởi động nhanh</a:t>
            </a:r>
          </a:p>
          <a:p>
            <a:r>
              <a:rPr lang="vi-VN" dirty="0" smtClean="0"/>
              <a:t>Không có quạt</a:t>
            </a:r>
          </a:p>
          <a:p>
            <a:r>
              <a:rPr lang="vi-VN" dirty="0" smtClean="0"/>
              <a:t>Có thể chạy hệ điều hành linux nên dễ lập trình.</a:t>
            </a:r>
          </a:p>
          <a:p>
            <a:r>
              <a:rPr lang="vi-VN" dirty="0" smtClean="0"/>
              <a:t>Có cộng đồng hỗ trợ nhiều</a:t>
            </a:r>
          </a:p>
          <a:p>
            <a:r>
              <a:rPr lang="vi-VN" dirty="0"/>
              <a:t>Không có ổ cứng cố định, </a:t>
            </a:r>
            <a:r>
              <a:rPr lang="vi-VN" dirty="0" smtClean="0"/>
              <a:t>chỉ </a:t>
            </a:r>
            <a:r>
              <a:rPr lang="vi-VN" dirty="0"/>
              <a:t>có S</a:t>
            </a:r>
            <a:r>
              <a:rPr lang="en-US" dirty="0"/>
              <a:t>d</a:t>
            </a:r>
            <a:r>
              <a:rPr lang="vi-VN" dirty="0"/>
              <a:t>card</a:t>
            </a:r>
            <a:endParaRPr lang="en-US" dirty="0"/>
          </a:p>
          <a:p>
            <a:r>
              <a:rPr lang="vi-VN" dirty="0"/>
              <a:t>Không có </a:t>
            </a:r>
            <a:r>
              <a:rPr lang="en-US" dirty="0"/>
              <a:t>Real Time clock</a:t>
            </a:r>
            <a:endParaRPr lang="en-IN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Rasberry</a:t>
            </a:r>
            <a:r>
              <a:rPr lang="en-US" dirty="0" smtClean="0"/>
              <a:t> Pi Family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12105"/>
            <a:ext cx="4572000" cy="350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</a:t>
            </a:r>
            <a:r>
              <a:rPr lang="vi-VN" dirty="0" smtClean="0"/>
              <a:t>ần cứng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057"/>
            <a:ext cx="8229600" cy="4510248"/>
          </a:xfrm>
        </p:spPr>
      </p:pic>
    </p:spTree>
    <p:extLst>
      <p:ext uri="{BB962C8B-B14F-4D97-AF65-F5344CB8AC3E}">
        <p14:creationId xmlns:p14="http://schemas.microsoft.com/office/powerpoint/2010/main" val="88007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Phần 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Hệ điều hành: </a:t>
            </a:r>
            <a:r>
              <a:rPr lang="en-US" dirty="0" err="1" smtClean="0"/>
              <a:t>Raspbian</a:t>
            </a:r>
            <a:r>
              <a:rPr lang="en-US" cap="all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://www.raspberrypi.org/downloads/raspbian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vi-VN" dirty="0" smtClean="0"/>
              <a:t>Ngôn ngữ lập trình: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3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Raspberry </a:t>
            </a:r>
            <a:r>
              <a:rPr lang="en-US" sz="3200" dirty="0"/>
              <a:t>Pi </a:t>
            </a:r>
            <a:r>
              <a:rPr lang="en-US" sz="3200" dirty="0" smtClean="0"/>
              <a:t>board</a:t>
            </a:r>
          </a:p>
          <a:p>
            <a:pPr lvl="1"/>
            <a:r>
              <a:rPr lang="vi-VN" sz="3200" dirty="0" smtClean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vi-VN" sz="3200" dirty="0" smtClean="0">
                <a:latin typeface="Calibri" charset="0"/>
                <a:ea typeface="Calibri" charset="0"/>
                <a:cs typeface="Calibri" charset="0"/>
              </a:rPr>
              <a:t>card đã cài đặt hệ điều hành</a:t>
            </a:r>
          </a:p>
          <a:p>
            <a:pPr lvl="1"/>
            <a:r>
              <a:rPr lang="vi-VN" sz="3200" dirty="0" smtClean="0">
                <a:latin typeface="Calibri" charset="0"/>
                <a:ea typeface="Calibri" charset="0"/>
                <a:cs typeface="Calibri" charset="0"/>
              </a:rPr>
              <a:t>Bàn phím USB</a:t>
            </a:r>
            <a:endParaRPr lang="en-US" sz="32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vi-VN" sz="3200" dirty="0" smtClean="0">
                <a:latin typeface="Calibri" charset="0"/>
                <a:ea typeface="Calibri" charset="0"/>
                <a:cs typeface="Calibri" charset="0"/>
              </a:rPr>
              <a:t>Màn hình HDMI</a:t>
            </a:r>
          </a:p>
          <a:p>
            <a:pPr lvl="1"/>
            <a:r>
              <a:rPr lang="vi-VN" sz="3200" dirty="0" smtClean="0">
                <a:latin typeface="Calibri" charset="0"/>
                <a:ea typeface="Calibri" charset="0"/>
                <a:cs typeface="Calibri" charset="0"/>
              </a:rPr>
              <a:t>Nguồn cung cấp điện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vi-VN" sz="3200" dirty="0" smtClean="0">
                <a:latin typeface="Calibri" charset="0"/>
                <a:ea typeface="Calibri" charset="0"/>
                <a:cs typeface="Calibri" charset="0"/>
              </a:rPr>
              <a:t>Kết nối Internet</a:t>
            </a:r>
            <a:endParaRPr lang="en-US" sz="32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50019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16" y="214290"/>
            <a:ext cx="2767026" cy="24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123</Words>
  <Application>Microsoft Macintosh PowerPoint</Application>
  <PresentationFormat>On-screen Show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Franklin Gothic Book</vt:lpstr>
      <vt:lpstr>Georgia</vt:lpstr>
      <vt:lpstr>SimSun</vt:lpstr>
      <vt:lpstr>Times New Roman</vt:lpstr>
      <vt:lpstr>Arial</vt:lpstr>
      <vt:lpstr>Office Theme</vt:lpstr>
      <vt:lpstr>Raspberry Pi</vt:lpstr>
      <vt:lpstr>Giới thiệu</vt:lpstr>
      <vt:lpstr>Đặc điểm</vt:lpstr>
      <vt:lpstr>Rasberry Pi Family</vt:lpstr>
      <vt:lpstr>Phần cứng</vt:lpstr>
      <vt:lpstr>Phần mềm</vt:lpstr>
      <vt:lpstr>Kit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Sprissler</dc:creator>
  <cp:lastModifiedBy>Microsoft Office User</cp:lastModifiedBy>
  <cp:revision>115</cp:revision>
  <dcterms:created xsi:type="dcterms:W3CDTF">2013-10-21T01:02:27Z</dcterms:created>
  <dcterms:modified xsi:type="dcterms:W3CDTF">2017-03-04T04:01:58Z</dcterms:modified>
</cp:coreProperties>
</file>