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2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9450-96B6-534D-921D-69EDFE201AA8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F113-81D2-9D49-8F99-126F4B8D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raspberrypi.org/raspbian_lite_latest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forge.net/projects/win32diskimag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iark.greenend.org.uk/~sgtatham/putty/lates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iark.greenend.org.uk/~sgtatham/putty/latest.html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Setup Raspberry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4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Cài đặt hệ điều 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Tài phần mềm </a:t>
            </a:r>
            <a:r>
              <a:rPr lang="en-US" dirty="0" smtClean="0"/>
              <a:t>win32diskimager </a:t>
            </a:r>
            <a:r>
              <a:rPr lang="en-US" dirty="0" smtClean="0">
                <a:hlinkClick r:id="rId2"/>
              </a:rPr>
              <a:t>https://sourceforge.net/projects/win32diskimager/</a:t>
            </a:r>
            <a:endParaRPr lang="en-US" dirty="0" smtClean="0"/>
          </a:p>
          <a:p>
            <a:r>
              <a:rPr lang="vi-VN" dirty="0" smtClean="0"/>
              <a:t>Tải </a:t>
            </a:r>
            <a:r>
              <a:rPr lang="en-US" dirty="0" err="1" smtClean="0"/>
              <a:t>Raspbian</a:t>
            </a:r>
            <a:r>
              <a:rPr lang="en-US" dirty="0" smtClean="0"/>
              <a:t> </a:t>
            </a:r>
            <a:r>
              <a:rPr lang="vi-VN" dirty="0" smtClean="0"/>
              <a:t>tại </a:t>
            </a:r>
            <a:r>
              <a:rPr lang="en-US" dirty="0" smtClean="0">
                <a:hlinkClick r:id="rId3"/>
              </a:rPr>
              <a:t>https://downloads.raspberrypi.org/raspbian_lite_latest</a:t>
            </a:r>
            <a:endParaRPr lang="en-US" dirty="0" smtClean="0"/>
          </a:p>
          <a:p>
            <a:r>
              <a:rPr lang="vi-VN" dirty="0" smtClean="0"/>
              <a:t>Mở </a:t>
            </a:r>
            <a:r>
              <a:rPr lang="en-US" dirty="0" smtClean="0"/>
              <a:t>win32diskimager </a:t>
            </a:r>
            <a:r>
              <a:rPr lang="vi-VN" dirty="0" smtClean="0"/>
              <a:t>và tiến hình flash vô SDcard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43" y="4279900"/>
            <a:ext cx="3492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Cài đặt hệ điều 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Gắn S</a:t>
            </a:r>
            <a:r>
              <a:rPr lang="en-US" dirty="0"/>
              <a:t>D</a:t>
            </a:r>
            <a:r>
              <a:rPr lang="vi-VN" dirty="0" smtClean="0"/>
              <a:t>card vào Raspberry Pi</a:t>
            </a:r>
          </a:p>
          <a:p>
            <a:r>
              <a:rPr lang="vi-VN" dirty="0" smtClean="0"/>
              <a:t>Gắn màn hình, bàn phím, Lan Ethernet</a:t>
            </a:r>
          </a:p>
          <a:p>
            <a:r>
              <a:rPr lang="vi-VN" dirty="0" smtClean="0"/>
              <a:t>Gắn nguồn 5V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Setup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Tải phần mềm putty </a:t>
            </a:r>
            <a:r>
              <a:rPr lang="en-US" dirty="0" smtClean="0">
                <a:hlinkClick r:id="rId2"/>
              </a:rPr>
              <a:t>http://www.chiark.greenend.org.uk/~sgtatham/putty/latest.html</a:t>
            </a:r>
            <a:endParaRPr lang="en-US" dirty="0" smtClean="0"/>
          </a:p>
          <a:p>
            <a:r>
              <a:rPr lang="vi-VN" dirty="0" smtClean="0"/>
              <a:t>Nhập ip address, click Open, nhập username: pi, passwprd: raspberry</a:t>
            </a:r>
            <a:endParaRPr lang="en-US" dirty="0" smtClean="0"/>
          </a:p>
          <a:p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Setup SSH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25" y="1880394"/>
            <a:ext cx="429895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Truyền nhận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Tải phần mềm pscp </a:t>
            </a:r>
            <a:r>
              <a:rPr lang="en-US" dirty="0" smtClean="0">
                <a:hlinkClick r:id="rId2"/>
              </a:rPr>
              <a:t>http://www.chiark.greenend.org.uk/~sgtatham/putty/latest.html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57" y="2913743"/>
            <a:ext cx="4951186" cy="36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9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94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Setup Raspberry PI</vt:lpstr>
      <vt:lpstr>Cài đặt hệ điều hành</vt:lpstr>
      <vt:lpstr>Cài đặt hệ điều hành</vt:lpstr>
      <vt:lpstr>Setup SSH</vt:lpstr>
      <vt:lpstr>Setup SSH</vt:lpstr>
      <vt:lpstr>Truyền nhận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Raspberry PI</dc:title>
  <dc:creator>Microsoft Office User</dc:creator>
  <cp:lastModifiedBy>Microsoft Office User</cp:lastModifiedBy>
  <cp:revision>31</cp:revision>
  <dcterms:created xsi:type="dcterms:W3CDTF">2017-03-04T04:42:23Z</dcterms:created>
  <dcterms:modified xsi:type="dcterms:W3CDTF">2017-03-04T05:00:23Z</dcterms:modified>
</cp:coreProperties>
</file>