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9"/>
  </p:normalViewPr>
  <p:slideViewPr>
    <p:cSldViewPr snapToGrid="0" snapToObjects="1">
      <p:cViewPr varScale="1">
        <p:scale>
          <a:sx n="82" d="100"/>
          <a:sy n="82" d="100"/>
        </p:scale>
        <p:origin x="1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CAMERA RASPBERRYPI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1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VIDEO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48" y="2320897"/>
            <a:ext cx="6661736" cy="2713439"/>
          </a:xfrm>
        </p:spPr>
      </p:pic>
    </p:spTree>
    <p:extLst>
      <p:ext uri="{BB962C8B-B14F-4D97-AF65-F5344CB8AC3E}">
        <p14:creationId xmlns:p14="http://schemas.microsoft.com/office/powerpoint/2010/main" val="25226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 smtClean="0"/>
              <a:t>raspi-config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354" y="2496763"/>
            <a:ext cx="5817047" cy="359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0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Camera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36" y="2016124"/>
            <a:ext cx="6399620" cy="4014805"/>
          </a:xfrm>
        </p:spPr>
      </p:pic>
    </p:spTree>
    <p:extLst>
      <p:ext uri="{BB962C8B-B14F-4D97-AF65-F5344CB8AC3E}">
        <p14:creationId xmlns:p14="http://schemas.microsoft.com/office/powerpoint/2010/main" val="109462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</a:t>
            </a:r>
            <a:r>
              <a:rPr lang="en-US" dirty="0" smtClean="0"/>
              <a:t>image</a:t>
            </a:r>
          </a:p>
          <a:p>
            <a:pPr marL="457200" lvl="1" indent="0">
              <a:buNone/>
            </a:pPr>
            <a:r>
              <a:rPr lang="en-US" dirty="0" err="1" smtClean="0"/>
              <a:t>raspistill</a:t>
            </a:r>
            <a:r>
              <a:rPr lang="en-US" dirty="0" smtClean="0"/>
              <a:t> </a:t>
            </a:r>
            <a:r>
              <a:rPr lang="en-US" dirty="0"/>
              <a:t>-t 5000 -o </a:t>
            </a:r>
            <a:r>
              <a:rPr lang="en-US" dirty="0" smtClean="0"/>
              <a:t>1.jpg</a:t>
            </a:r>
          </a:p>
          <a:p>
            <a:r>
              <a:rPr lang="en-US" dirty="0" smtClean="0"/>
              <a:t>Record </a:t>
            </a:r>
            <a:r>
              <a:rPr lang="en-US" dirty="0" smtClean="0"/>
              <a:t>Video</a:t>
            </a:r>
          </a:p>
          <a:p>
            <a:pPr marL="457200" lvl="1" indent="0">
              <a:buNone/>
            </a:pPr>
            <a:r>
              <a:rPr lang="en-US" dirty="0" err="1"/>
              <a:t>raspivid</a:t>
            </a:r>
            <a:r>
              <a:rPr lang="en-US" dirty="0"/>
              <a:t> -t 5000 -o video.h264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4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OMXPLAYER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apt-get update</a:t>
            </a:r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</a:t>
            </a:r>
            <a:r>
              <a:rPr lang="en-US" dirty="0" err="1" smtClean="0"/>
              <a:t>omxplayer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 smtClean="0"/>
              <a:t>omxplayer</a:t>
            </a:r>
            <a:r>
              <a:rPr lang="en-US" dirty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file_name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0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FBI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apt-get </a:t>
            </a:r>
            <a:r>
              <a:rPr lang="en-US" dirty="0" smtClean="0"/>
              <a:t>update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 smtClean="0"/>
              <a:t>fbi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fbi</a:t>
            </a:r>
            <a:r>
              <a:rPr lang="en-US" dirty="0"/>
              <a:t> -T 2 </a:t>
            </a:r>
            <a:r>
              <a:rPr lang="en-US" dirty="0" smtClean="0"/>
              <a:t>[</a:t>
            </a:r>
            <a:r>
              <a:rPr lang="en-US" dirty="0" err="1" smtClean="0"/>
              <a:t>file_name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4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ON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apt-get </a:t>
            </a:r>
            <a:r>
              <a:rPr lang="en-US" dirty="0" smtClean="0"/>
              <a:t>update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smtClean="0"/>
              <a:t>python-</a:t>
            </a:r>
            <a:r>
              <a:rPr lang="en-US" dirty="0" err="1" smtClean="0"/>
              <a:t>picamera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3313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 CAMERA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42" y="2085655"/>
            <a:ext cx="6617148" cy="2815119"/>
          </a:xfrm>
        </p:spPr>
      </p:pic>
    </p:spTree>
    <p:extLst>
      <p:ext uri="{BB962C8B-B14F-4D97-AF65-F5344CB8AC3E}">
        <p14:creationId xmlns:p14="http://schemas.microsoft.com/office/powerpoint/2010/main" val="201238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575" y="2054832"/>
            <a:ext cx="7331281" cy="3164440"/>
          </a:xfrm>
        </p:spPr>
      </p:pic>
    </p:spTree>
    <p:extLst>
      <p:ext uri="{BB962C8B-B14F-4D97-AF65-F5344CB8AC3E}">
        <p14:creationId xmlns:p14="http://schemas.microsoft.com/office/powerpoint/2010/main" val="14906270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87</TotalTime>
  <Words>63</Words>
  <Application>Microsoft Macintosh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Arial</vt:lpstr>
      <vt:lpstr>Gallery</vt:lpstr>
      <vt:lpstr>CAMERA RASPBERRYPI</vt:lpstr>
      <vt:lpstr>Enable Camera</vt:lpstr>
      <vt:lpstr>Enable Camera</vt:lpstr>
      <vt:lpstr>RUN COMMAND LINE</vt:lpstr>
      <vt:lpstr>INSTALL OMXPLAYER</vt:lpstr>
      <vt:lpstr>INSTALL FBI</vt:lpstr>
      <vt:lpstr>CAMERA ON PYTHON</vt:lpstr>
      <vt:lpstr>PREVIEW CAMERA</vt:lpstr>
      <vt:lpstr>CAPTURE IMAGE</vt:lpstr>
      <vt:lpstr>RECORD VIDEO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RASPBERRYPI</dc:title>
  <dc:creator>Microsoft Office User</dc:creator>
  <cp:lastModifiedBy>Microsoft Office User</cp:lastModifiedBy>
  <cp:revision>10</cp:revision>
  <dcterms:created xsi:type="dcterms:W3CDTF">2017-03-25T03:56:56Z</dcterms:created>
  <dcterms:modified xsi:type="dcterms:W3CDTF">2017-03-25T05:27:58Z</dcterms:modified>
</cp:coreProperties>
</file>