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69926-0240-BB95-9351-AE1BCE58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A39359-6DEC-C5DF-FF89-CCA38CA2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61A0-9E4E-4E72-9499-BC4708596B7B}" type="datetime1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68F633-B12A-9A6A-E36E-A9028C2F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F7FD3-BC1C-370F-AA50-0B5A615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17B-5FB1-415F-B6C3-D8E89780A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6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310723-6F7D-48BC-35EF-BA0CA39B95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628"/>
            <a:ext cx="12192001" cy="74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8FAB7488-803B-22CF-A049-F32AB29E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61A0-9E4E-4E72-9499-BC4708596B7B}" type="datetime1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575B09B8-8598-2778-1B7E-3C6D9F2F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A5EC5ECC-E610-29B5-160F-A6DC56B7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17B-5FB1-415F-B6C3-D8E89780ACB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灯片编号占位符 16">
            <a:extLst>
              <a:ext uri="{FF2B5EF4-FFF2-40B4-BE49-F238E27FC236}">
                <a16:creationId xmlns:a16="http://schemas.microsoft.com/office/drawing/2014/main" id="{186A71A9-1019-48A1-BD95-F64F2E16D7BF}"/>
              </a:ext>
            </a:extLst>
          </p:cNvPr>
          <p:cNvSpPr txBox="1">
            <a:spLocks/>
          </p:cNvSpPr>
          <p:nvPr userDrawn="1"/>
        </p:nvSpPr>
        <p:spPr>
          <a:xfrm>
            <a:off x="4961020" y="644683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A3C17B-5FB1-415F-B6C3-D8E89780ACB1}" type="slidenum">
              <a:rPr lang="zh-CN" altLang="en-US" sz="1400" smtClean="0"/>
              <a:pPr/>
              <a:t>‹#›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59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2A0037-EF5F-DE30-65AF-59E68B6D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61A0-9E4E-4E72-9499-BC4708596B7B}" type="datetime1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AA15D-804A-65DF-F070-BA31C8F9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EFB7A-D964-0D0B-E1BE-CD3F41B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17B-5FB1-415F-B6C3-D8E89780ACB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A03A6B-7BE5-324C-1A91-5B655114A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628"/>
            <a:ext cx="12192001" cy="74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9CDBA2E2-91C5-AD58-5E56-6D652AEF30C0}"/>
              </a:ext>
            </a:extLst>
          </p:cNvPr>
          <p:cNvSpPr txBox="1">
            <a:spLocks/>
          </p:cNvSpPr>
          <p:nvPr userDrawn="1"/>
        </p:nvSpPr>
        <p:spPr>
          <a:xfrm>
            <a:off x="1249680" y="66121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B24D2-56CD-43E9-8A59-8B58658F0CDB}" type="datetimeFigureOut">
              <a:rPr lang="zh-CN" altLang="en-US" smtClean="0"/>
              <a:pPr/>
              <a:t>2025/3/17</a:t>
            </a:fld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FF4586E7-3CD6-E5EB-E655-027F3C85E9BE}"/>
              </a:ext>
            </a:extLst>
          </p:cNvPr>
          <p:cNvSpPr txBox="1">
            <a:spLocks/>
          </p:cNvSpPr>
          <p:nvPr userDrawn="1"/>
        </p:nvSpPr>
        <p:spPr>
          <a:xfrm>
            <a:off x="10052858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2E33-77D3-487B-8432-77B7A981BC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AB384B6-6954-986C-8C44-A32C33D73A2D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E0110EA-5351-1039-B1D2-66DEA777144A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_Cais" descr="图片包含 游戏机, 长凳&#10;&#10;AI 生成的内容可能不正确。" hidden="1">
            <a:extLst>
              <a:ext uri="{FF2B5EF4-FFF2-40B4-BE49-F238E27FC236}">
                <a16:creationId xmlns:a16="http://schemas.microsoft.com/office/drawing/2014/main" id="{0268E81D-FCAF-D444-07BE-5886374F60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79" y="1313188"/>
            <a:ext cx="5647994" cy="4231624"/>
          </a:xfrm>
          <a:prstGeom prst="rect">
            <a:avLst/>
          </a:prstGeom>
        </p:spPr>
      </p:pic>
      <p:pic>
        <p:nvPicPr>
          <p:cNvPr id="4" name="Pic_SEM3" descr="图片包含 图示&#10;&#10;AI 生成的内容可能不正确。" hidden="1">
            <a:extLst>
              <a:ext uri="{FF2B5EF4-FFF2-40B4-BE49-F238E27FC236}">
                <a16:creationId xmlns:a16="http://schemas.microsoft.com/office/drawing/2014/main" id="{521BB3B9-3C41-0514-C400-45B9F97AF7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9" y="4538182"/>
            <a:ext cx="2527710" cy="1813501"/>
          </a:xfrm>
          <a:prstGeom prst="rect">
            <a:avLst/>
          </a:prstGeom>
        </p:spPr>
      </p:pic>
      <p:pic>
        <p:nvPicPr>
          <p:cNvPr id="5" name="Pic_SEM2" descr="图片包含 图形用户界面&#10;&#10;AI 生成的内容可能不正确。" hidden="1">
            <a:extLst>
              <a:ext uri="{FF2B5EF4-FFF2-40B4-BE49-F238E27FC236}">
                <a16:creationId xmlns:a16="http://schemas.microsoft.com/office/drawing/2014/main" id="{E27133F1-A40A-1791-AD5B-CD304BB8849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9" y="2625698"/>
            <a:ext cx="2527710" cy="1815145"/>
          </a:xfrm>
          <a:prstGeom prst="rect">
            <a:avLst/>
          </a:prstGeom>
        </p:spPr>
      </p:pic>
      <p:pic>
        <p:nvPicPr>
          <p:cNvPr id="6" name="Pic_SEM1" descr="图片包含 图形用户界面&#10;&#10;AI 生成的内容可能不正确。" hidden="1">
            <a:extLst>
              <a:ext uri="{FF2B5EF4-FFF2-40B4-BE49-F238E27FC236}">
                <a16:creationId xmlns:a16="http://schemas.microsoft.com/office/drawing/2014/main" id="{138A46C5-B828-988D-89CF-CD7760D9CC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9" y="714859"/>
            <a:ext cx="2527710" cy="1813500"/>
          </a:xfrm>
          <a:prstGeom prst="rect">
            <a:avLst/>
          </a:prstGeom>
        </p:spPr>
      </p:pic>
      <p:sp>
        <p:nvSpPr>
          <p:cNvPr id="21" name="Pic_Cais">
            <a:extLst>
              <a:ext uri="{FF2B5EF4-FFF2-40B4-BE49-F238E27FC236}">
                <a16:creationId xmlns:a16="http://schemas.microsoft.com/office/drawing/2014/main" id="{8DA2B82C-F048-53F0-A528-8ADB7847F0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0" y="1312863"/>
            <a:ext cx="5648325" cy="42322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Pic_SEM1">
            <a:extLst>
              <a:ext uri="{FF2B5EF4-FFF2-40B4-BE49-F238E27FC236}">
                <a16:creationId xmlns:a16="http://schemas.microsoft.com/office/drawing/2014/main" id="{0B66B308-B490-9171-5578-6DF534D432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9922" y="728458"/>
            <a:ext cx="2527709" cy="17999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Pic_SEM2">
            <a:extLst>
              <a:ext uri="{FF2B5EF4-FFF2-40B4-BE49-F238E27FC236}">
                <a16:creationId xmlns:a16="http://schemas.microsoft.com/office/drawing/2014/main" id="{9BAA5227-772D-A43C-A9E9-644F7F48AB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39922" y="2618971"/>
            <a:ext cx="2527709" cy="17999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Pic_SEM3">
            <a:extLst>
              <a:ext uri="{FF2B5EF4-FFF2-40B4-BE49-F238E27FC236}">
                <a16:creationId xmlns:a16="http://schemas.microsoft.com/office/drawing/2014/main" id="{BA360DE0-BC8D-FEAB-64AC-DAAFE0E4EE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9922" y="4512444"/>
            <a:ext cx="2527709" cy="17999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SmallTitle">
            <a:extLst>
              <a:ext uri="{FF2B5EF4-FFF2-40B4-BE49-F238E27FC236}">
                <a16:creationId xmlns:a16="http://schemas.microsoft.com/office/drawing/2014/main" id="{553450CC-FCCC-42B8-2814-EAB59E0B14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499" y="1275036"/>
            <a:ext cx="2116138" cy="679450"/>
          </a:xfrm>
        </p:spPr>
        <p:txBody>
          <a:bodyPr/>
          <a:lstStyle>
            <a:lvl1pPr>
              <a:defRPr sz="2800"/>
            </a:lvl1pPr>
            <a:lvl2pPr marL="201168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987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8B3B5-9779-6D8C-B4E5-925694DB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24D2-56CD-43E9-8A59-8B58658F0CD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C5555-4641-EFE9-D7BF-78C2B022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25A65-6826-E385-3F8B-2D819745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2E33-77D3-487B-8432-77B7A981BCD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174164-DB0C-3DCC-F152-36C39C7831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628"/>
            <a:ext cx="12192001" cy="74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EBE7055-7307-10B1-C66D-0EB22EDC7F8D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6E5242-EDCA-6F81-7C0C-F33A26EEB2AF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4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AF61A0-9E4E-4E72-9499-BC4708596B7B}" type="datetime1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A3C17B-5FB1-415F-B6C3-D8E89780ACB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B9E7C15-F936-CCBE-BFB1-20885732E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628"/>
            <a:ext cx="12192001" cy="74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4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87C8E-5740-789E-49B8-5BDE18E16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17BD7A0-888B-7A62-8B97-945D487E03F5}"/>
              </a:ext>
            </a:extLst>
          </p:cNvPr>
          <p:cNvSpPr txBox="1"/>
          <p:nvPr/>
        </p:nvSpPr>
        <p:spPr>
          <a:xfrm>
            <a:off x="703351" y="1098389"/>
            <a:ext cx="208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B3-4-3</a:t>
            </a:r>
            <a:endParaRPr lang="zh-CN" altLang="en-US" sz="2800" dirty="0"/>
          </a:p>
        </p:txBody>
      </p:sp>
      <p:pic>
        <p:nvPicPr>
          <p:cNvPr id="7" name="Pic_Cais" descr="图片包含 游戏机, 长凳&#10;&#10;AI 生成的内容可能不正确。">
            <a:extLst>
              <a:ext uri="{FF2B5EF4-FFF2-40B4-BE49-F238E27FC236}">
                <a16:creationId xmlns:a16="http://schemas.microsoft.com/office/drawing/2014/main" id="{82933DD8-8B46-9F49-9D84-9E7E41818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79" y="1313188"/>
            <a:ext cx="5647994" cy="4231624"/>
          </a:xfrm>
          <a:prstGeom prst="rect">
            <a:avLst/>
          </a:prstGeom>
        </p:spPr>
      </p:pic>
      <p:pic>
        <p:nvPicPr>
          <p:cNvPr id="9" name="Pic_SEM3" descr="图片包含 图示&#10;&#10;AI 生成的内容可能不正确。">
            <a:extLst>
              <a:ext uri="{FF2B5EF4-FFF2-40B4-BE49-F238E27FC236}">
                <a16:creationId xmlns:a16="http://schemas.microsoft.com/office/drawing/2014/main" id="{A1F91A91-D5BB-35B0-592A-8E7438E45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9" y="4538182"/>
            <a:ext cx="2527710" cy="1813501"/>
          </a:xfrm>
          <a:prstGeom prst="rect">
            <a:avLst/>
          </a:prstGeom>
        </p:spPr>
      </p:pic>
      <p:pic>
        <p:nvPicPr>
          <p:cNvPr id="11" name="Pic_SEM2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88CB8C9F-0E33-B0CF-DA65-AF749B395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9" y="2625698"/>
            <a:ext cx="2527710" cy="1815145"/>
          </a:xfrm>
          <a:prstGeom prst="rect">
            <a:avLst/>
          </a:prstGeom>
        </p:spPr>
      </p:pic>
      <p:pic>
        <p:nvPicPr>
          <p:cNvPr id="13" name="Pic_SEM1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66935017-2DF2-32B8-C7F2-174C4C78A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9" y="714859"/>
            <a:ext cx="2527710" cy="1813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811A620-B4EE-909F-C94D-30EDD4BB5213}"/>
              </a:ext>
            </a:extLst>
          </p:cNvPr>
          <p:cNvSpPr txBox="1"/>
          <p:nvPr/>
        </p:nvSpPr>
        <p:spPr>
          <a:xfrm>
            <a:off x="414963" y="2228671"/>
            <a:ext cx="256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长度</a:t>
            </a:r>
            <a:r>
              <a:rPr lang="en-US" altLang="zh-CN" sz="2400" dirty="0"/>
              <a:t>8.37</a:t>
            </a:r>
            <a:r>
              <a:rPr lang="en-US" altLang="zh-CN" sz="2400" b="0" i="0" dirty="0">
                <a:effectLst/>
              </a:rPr>
              <a:t>µm</a:t>
            </a:r>
          </a:p>
          <a:p>
            <a:endParaRPr lang="en-US" altLang="zh-CN" sz="2400" b="0" i="0" dirty="0">
              <a:effectLst/>
            </a:endParaRPr>
          </a:p>
          <a:p>
            <a:r>
              <a:rPr lang="zh-CN" altLang="en-US" sz="2400" dirty="0"/>
              <a:t>宽度约</a:t>
            </a:r>
            <a:r>
              <a:rPr lang="en-US" altLang="zh-CN" sz="2400" dirty="0"/>
              <a:t>100nm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997775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W样品信息模板.potm" id="{89110032-6073-4F0D-AC9A-4F1A50F818C5}" vid="{66FBCED2-B596-47A9-AAB6-C312DCC124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SiNW样品信息模板</Template>
  <TotalTime>26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回顾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奶昔 草莓</dc:creator>
  <cp:lastModifiedBy>奶昔 草莓</cp:lastModifiedBy>
  <cp:revision>9</cp:revision>
  <dcterms:created xsi:type="dcterms:W3CDTF">2025-03-17T07:10:17Z</dcterms:created>
  <dcterms:modified xsi:type="dcterms:W3CDTF">2025-03-17T08:00:01Z</dcterms:modified>
</cp:coreProperties>
</file>