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26"/>
  </p:normalViewPr>
  <p:slideViewPr>
    <p:cSldViewPr snapToGrid="0" snapToObjects="1">
      <p:cViewPr varScale="1">
        <p:scale>
          <a:sx n="125" d="100"/>
          <a:sy n="125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1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4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6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0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7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9F2D-411E-A44B-99E5-D63692ECF28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6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C5BA-3ACA-7145-BA1B-F8C3CCB95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4BA64-1F08-C644-8A7F-992AA9B64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8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ABF1-36E1-484E-8B21-11EDC773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Arrays are multidimensional data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C3669-FBE9-4043-8DD1-417818D5CB62}"/>
              </a:ext>
            </a:extLst>
          </p:cNvPr>
          <p:cNvSpPr txBox="1"/>
          <p:nvPr/>
        </p:nvSpPr>
        <p:spPr>
          <a:xfrm>
            <a:off x="2915920" y="2208034"/>
            <a:ext cx="202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1D array: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4CE74-7239-1647-8226-F052973C68DF}"/>
              </a:ext>
            </a:extLst>
          </p:cNvPr>
          <p:cNvSpPr txBox="1"/>
          <p:nvPr/>
        </p:nvSpPr>
        <p:spPr>
          <a:xfrm>
            <a:off x="2915920" y="3834677"/>
            <a:ext cx="202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2D array:</a:t>
            </a:r>
          </a:p>
          <a:p>
            <a:endParaRPr lang="en-US" sz="3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7BE9CB-08BC-4E4B-B91F-84B5544FE515}"/>
              </a:ext>
            </a:extLst>
          </p:cNvPr>
          <p:cNvGrpSpPr/>
          <p:nvPr/>
        </p:nvGrpSpPr>
        <p:grpSpPr>
          <a:xfrm>
            <a:off x="5811520" y="2197874"/>
            <a:ext cx="2194560" cy="731520"/>
            <a:chOff x="5811520" y="2208034"/>
            <a:chExt cx="2194560" cy="731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0CEC51-18BB-7F4A-ADCC-45310BF787C0}"/>
                </a:ext>
              </a:extLst>
            </p:cNvPr>
            <p:cNvSpPr/>
            <p:nvPr/>
          </p:nvSpPr>
          <p:spPr>
            <a:xfrm>
              <a:off x="5811520" y="2208034"/>
              <a:ext cx="73152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ED6A67-7BC2-0441-9192-60EA9141AD81}"/>
                </a:ext>
              </a:extLst>
            </p:cNvPr>
            <p:cNvSpPr/>
            <p:nvPr/>
          </p:nvSpPr>
          <p:spPr>
            <a:xfrm>
              <a:off x="6543040" y="2208034"/>
              <a:ext cx="73152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B012D8-3211-3442-8C62-CECAD1298A0E}"/>
                </a:ext>
              </a:extLst>
            </p:cNvPr>
            <p:cNvSpPr/>
            <p:nvPr/>
          </p:nvSpPr>
          <p:spPr>
            <a:xfrm>
              <a:off x="7274560" y="2208034"/>
              <a:ext cx="73152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9C19C1-AD38-6D4F-8CCE-3F658EA203FB}"/>
              </a:ext>
            </a:extLst>
          </p:cNvPr>
          <p:cNvGrpSpPr/>
          <p:nvPr/>
        </p:nvGrpSpPr>
        <p:grpSpPr>
          <a:xfrm>
            <a:off x="5811520" y="3488194"/>
            <a:ext cx="2194560" cy="1463040"/>
            <a:chOff x="5811520" y="3488194"/>
            <a:chExt cx="2194560" cy="14630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E291AB-5DC8-C24F-AE41-1AA41DB63A9D}"/>
                </a:ext>
              </a:extLst>
            </p:cNvPr>
            <p:cNvSpPr/>
            <p:nvPr/>
          </p:nvSpPr>
          <p:spPr>
            <a:xfrm>
              <a:off x="5811520" y="3488194"/>
              <a:ext cx="73152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19C1D7-FD5C-8B43-A856-CF5E9FBDF71A}"/>
                </a:ext>
              </a:extLst>
            </p:cNvPr>
            <p:cNvSpPr/>
            <p:nvPr/>
          </p:nvSpPr>
          <p:spPr>
            <a:xfrm>
              <a:off x="6543040" y="3488194"/>
              <a:ext cx="73152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CCE056-223B-494F-A85A-1276B7DED9DE}"/>
                </a:ext>
              </a:extLst>
            </p:cNvPr>
            <p:cNvSpPr/>
            <p:nvPr/>
          </p:nvSpPr>
          <p:spPr>
            <a:xfrm>
              <a:off x="7274560" y="3488194"/>
              <a:ext cx="73152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E1BD6A-FEB2-054E-84B0-18FA063380D7}"/>
                </a:ext>
              </a:extLst>
            </p:cNvPr>
            <p:cNvSpPr/>
            <p:nvPr/>
          </p:nvSpPr>
          <p:spPr>
            <a:xfrm>
              <a:off x="5811520" y="4219714"/>
              <a:ext cx="73152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86C4B2-76F2-DE48-A2B9-AFEEC5C3FB60}"/>
                </a:ext>
              </a:extLst>
            </p:cNvPr>
            <p:cNvSpPr/>
            <p:nvPr/>
          </p:nvSpPr>
          <p:spPr>
            <a:xfrm>
              <a:off x="6543040" y="4219714"/>
              <a:ext cx="73152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4CF07-2EFF-C24F-961B-186D79D8B234}"/>
                </a:ext>
              </a:extLst>
            </p:cNvPr>
            <p:cNvSpPr/>
            <p:nvPr/>
          </p:nvSpPr>
          <p:spPr>
            <a:xfrm>
              <a:off x="7274560" y="4219714"/>
              <a:ext cx="73152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4E97C6F-D2FB-3C4E-B0DD-D26C9681A545}"/>
              </a:ext>
            </a:extLst>
          </p:cNvPr>
          <p:cNvSpPr txBox="1"/>
          <p:nvPr/>
        </p:nvSpPr>
        <p:spPr>
          <a:xfrm>
            <a:off x="5967928" y="221142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2B79-53BE-E84B-9328-3495C4DE7FA0}"/>
              </a:ext>
            </a:extLst>
          </p:cNvPr>
          <p:cNvSpPr txBox="1"/>
          <p:nvPr/>
        </p:nvSpPr>
        <p:spPr>
          <a:xfrm>
            <a:off x="6699448" y="221142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5749FB-1FD6-A447-9A2B-DF26B75EADD4}"/>
              </a:ext>
            </a:extLst>
          </p:cNvPr>
          <p:cNvSpPr txBox="1"/>
          <p:nvPr/>
        </p:nvSpPr>
        <p:spPr>
          <a:xfrm>
            <a:off x="7448212" y="221142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AA705-B83F-BC47-89CB-8FDBE0B2FE84}"/>
              </a:ext>
            </a:extLst>
          </p:cNvPr>
          <p:cNvSpPr txBox="1"/>
          <p:nvPr/>
        </p:nvSpPr>
        <p:spPr>
          <a:xfrm>
            <a:off x="5967928" y="35437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15FC-D7AB-334A-870C-721CE6B894EA}"/>
              </a:ext>
            </a:extLst>
          </p:cNvPr>
          <p:cNvSpPr txBox="1"/>
          <p:nvPr/>
        </p:nvSpPr>
        <p:spPr>
          <a:xfrm>
            <a:off x="6699448" y="35437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7C7D66-21AE-7E41-AE7F-8D4341A81622}"/>
              </a:ext>
            </a:extLst>
          </p:cNvPr>
          <p:cNvSpPr txBox="1"/>
          <p:nvPr/>
        </p:nvSpPr>
        <p:spPr>
          <a:xfrm>
            <a:off x="7448212" y="35437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2E34C9-39E7-824D-AEB3-E43334FA6632}"/>
              </a:ext>
            </a:extLst>
          </p:cNvPr>
          <p:cNvSpPr txBox="1"/>
          <p:nvPr/>
        </p:nvSpPr>
        <p:spPr>
          <a:xfrm>
            <a:off x="5967928" y="426230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3AF54-3382-8247-BF26-7B2C02DA5C96}"/>
              </a:ext>
            </a:extLst>
          </p:cNvPr>
          <p:cNvSpPr txBox="1"/>
          <p:nvPr/>
        </p:nvSpPr>
        <p:spPr>
          <a:xfrm>
            <a:off x="6699448" y="426230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C167F7-C4CC-F941-B33A-C67D45ACA146}"/>
              </a:ext>
            </a:extLst>
          </p:cNvPr>
          <p:cNvSpPr txBox="1"/>
          <p:nvPr/>
        </p:nvSpPr>
        <p:spPr>
          <a:xfrm>
            <a:off x="7448212" y="426230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210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50D657-1F93-CC4D-B3AF-82532F61588D}"/>
              </a:ext>
            </a:extLst>
          </p:cNvPr>
          <p:cNvGrpSpPr/>
          <p:nvPr/>
        </p:nvGrpSpPr>
        <p:grpSpPr>
          <a:xfrm>
            <a:off x="6396792" y="2281157"/>
            <a:ext cx="2194560" cy="1463040"/>
            <a:chOff x="7061200" y="2136914"/>
            <a:chExt cx="2194560" cy="146304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27AFD6B-4AF1-7649-8DE3-5ABD236759DB}"/>
                </a:ext>
              </a:extLst>
            </p:cNvPr>
            <p:cNvGrpSpPr/>
            <p:nvPr/>
          </p:nvGrpSpPr>
          <p:grpSpPr>
            <a:xfrm>
              <a:off x="7061200" y="2136914"/>
              <a:ext cx="2194560" cy="1463040"/>
              <a:chOff x="5811520" y="3488194"/>
              <a:chExt cx="2194560" cy="146304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7D9FBED-0A5F-D941-BB8F-AF80089ACD88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FACEAC-0C72-DC4D-A4D3-F01D409E587D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058CA11-34D3-6545-A8FB-4526D567C24A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7FA279C-19BF-C64D-9D1D-69E01972D16E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6F989C-0D3A-2345-B2EF-DB23A5822381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A0DD748-A3F5-A44E-904D-F4CD98D013A0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F43064-EFBD-FA46-AC9F-0054D3B1A989}"/>
                </a:ext>
              </a:extLst>
            </p:cNvPr>
            <p:cNvSpPr txBox="1"/>
            <p:nvPr/>
          </p:nvSpPr>
          <p:spPr>
            <a:xfrm>
              <a:off x="721760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3B1ECD-678E-074C-B875-CFF3B4CC73D2}"/>
                </a:ext>
              </a:extLst>
            </p:cNvPr>
            <p:cNvSpPr txBox="1"/>
            <p:nvPr/>
          </p:nvSpPr>
          <p:spPr>
            <a:xfrm>
              <a:off x="794912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E236E9-C27E-2F40-BBFC-A07ADF7B35A1}"/>
                </a:ext>
              </a:extLst>
            </p:cNvPr>
            <p:cNvSpPr txBox="1"/>
            <p:nvPr/>
          </p:nvSpPr>
          <p:spPr>
            <a:xfrm>
              <a:off x="8697892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2471B1-2F0D-BE43-817B-E596C1C69EF6}"/>
                </a:ext>
              </a:extLst>
            </p:cNvPr>
            <p:cNvSpPr txBox="1"/>
            <p:nvPr/>
          </p:nvSpPr>
          <p:spPr>
            <a:xfrm>
              <a:off x="721760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FE8A43-44AC-1847-86AB-FE18E2B90FEE}"/>
                </a:ext>
              </a:extLst>
            </p:cNvPr>
            <p:cNvSpPr txBox="1"/>
            <p:nvPr/>
          </p:nvSpPr>
          <p:spPr>
            <a:xfrm>
              <a:off x="794912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B3EC7B-BBC9-3240-8E96-0F13AE4E4ED1}"/>
                </a:ext>
              </a:extLst>
            </p:cNvPr>
            <p:cNvSpPr txBox="1"/>
            <p:nvPr/>
          </p:nvSpPr>
          <p:spPr>
            <a:xfrm>
              <a:off x="8697892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1152480-0209-2145-934B-61D4EDE0CCCD}"/>
              </a:ext>
            </a:extLst>
          </p:cNvPr>
          <p:cNvGrpSpPr/>
          <p:nvPr/>
        </p:nvGrpSpPr>
        <p:grpSpPr>
          <a:xfrm>
            <a:off x="5949752" y="2809428"/>
            <a:ext cx="2194560" cy="1463040"/>
            <a:chOff x="7600612" y="4331474"/>
            <a:chExt cx="2194560" cy="146304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1905B11-6411-BD4C-A548-4140F65CEFE3}"/>
                </a:ext>
              </a:extLst>
            </p:cNvPr>
            <p:cNvGrpSpPr/>
            <p:nvPr/>
          </p:nvGrpSpPr>
          <p:grpSpPr>
            <a:xfrm>
              <a:off x="7600612" y="4331474"/>
              <a:ext cx="2194560" cy="1463040"/>
              <a:chOff x="5811520" y="3488194"/>
              <a:chExt cx="2194560" cy="1463040"/>
            </a:xfrm>
            <a:solidFill>
              <a:schemeClr val="bg1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921BD7B-6C5C-7748-88B5-914D4EF37998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15C6EBD-AD0D-4D42-9FBF-8F30842BB5CC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96F2148-56DC-8240-9959-0C1D32AEE940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362B71-2349-B143-97BD-64DA78534C8C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67498C-CAF4-C040-8940-A29498EB162F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1DEF15A-94E3-0C40-9F6F-44EA1DF8FA59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601708-CA90-1047-AC13-546D4936B2BC}"/>
                </a:ext>
              </a:extLst>
            </p:cNvPr>
            <p:cNvSpPr txBox="1"/>
            <p:nvPr/>
          </p:nvSpPr>
          <p:spPr>
            <a:xfrm>
              <a:off x="775702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87E00A5-67E4-644E-A577-9150222FABB1}"/>
                </a:ext>
              </a:extLst>
            </p:cNvPr>
            <p:cNvSpPr txBox="1"/>
            <p:nvPr/>
          </p:nvSpPr>
          <p:spPr>
            <a:xfrm>
              <a:off x="848854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EC649A-ED57-F34E-A84D-014E0E5772DB}"/>
                </a:ext>
              </a:extLst>
            </p:cNvPr>
            <p:cNvSpPr txBox="1"/>
            <p:nvPr/>
          </p:nvSpPr>
          <p:spPr>
            <a:xfrm>
              <a:off x="9237304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D3FCA56-C99D-1A44-8856-2081E7CD0EF3}"/>
                </a:ext>
              </a:extLst>
            </p:cNvPr>
            <p:cNvSpPr txBox="1"/>
            <p:nvPr/>
          </p:nvSpPr>
          <p:spPr>
            <a:xfrm>
              <a:off x="775702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56280C-68DC-2942-B710-29DCCDA3ABA7}"/>
                </a:ext>
              </a:extLst>
            </p:cNvPr>
            <p:cNvSpPr txBox="1"/>
            <p:nvPr/>
          </p:nvSpPr>
          <p:spPr>
            <a:xfrm>
              <a:off x="848854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482E58-E3E9-7D45-96B4-06D0D1C82DAF}"/>
                </a:ext>
              </a:extLst>
            </p:cNvPr>
            <p:cNvSpPr txBox="1"/>
            <p:nvPr/>
          </p:nvSpPr>
          <p:spPr>
            <a:xfrm>
              <a:off x="9237304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36ABF1-36E1-484E-8B21-11EDC773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Arrays are multidimensional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4CE74-7239-1647-8226-F052973C68DF}"/>
              </a:ext>
            </a:extLst>
          </p:cNvPr>
          <p:cNvSpPr txBox="1"/>
          <p:nvPr/>
        </p:nvSpPr>
        <p:spPr>
          <a:xfrm>
            <a:off x="3028752" y="3018401"/>
            <a:ext cx="202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3D array:</a:t>
            </a:r>
          </a:p>
          <a:p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9C19C1-AD38-6D4F-8CCE-3F658EA203FB}"/>
              </a:ext>
            </a:extLst>
          </p:cNvPr>
          <p:cNvGrpSpPr/>
          <p:nvPr/>
        </p:nvGrpSpPr>
        <p:grpSpPr>
          <a:xfrm>
            <a:off x="5598160" y="3325634"/>
            <a:ext cx="2194560" cy="1463040"/>
            <a:chOff x="5811520" y="3488194"/>
            <a:chExt cx="2194560" cy="1463040"/>
          </a:xfrm>
          <a:solidFill>
            <a:schemeClr val="bg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E291AB-5DC8-C24F-AE41-1AA41DB63A9D}"/>
                </a:ext>
              </a:extLst>
            </p:cNvPr>
            <p:cNvSpPr/>
            <p:nvPr/>
          </p:nvSpPr>
          <p:spPr>
            <a:xfrm>
              <a:off x="581152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19C1D7-FD5C-8B43-A856-CF5E9FBDF71A}"/>
                </a:ext>
              </a:extLst>
            </p:cNvPr>
            <p:cNvSpPr/>
            <p:nvPr/>
          </p:nvSpPr>
          <p:spPr>
            <a:xfrm>
              <a:off x="654304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CCE056-223B-494F-A85A-1276B7DED9DE}"/>
                </a:ext>
              </a:extLst>
            </p:cNvPr>
            <p:cNvSpPr/>
            <p:nvPr/>
          </p:nvSpPr>
          <p:spPr>
            <a:xfrm>
              <a:off x="727456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E1BD6A-FEB2-054E-84B0-18FA063380D7}"/>
                </a:ext>
              </a:extLst>
            </p:cNvPr>
            <p:cNvSpPr/>
            <p:nvPr/>
          </p:nvSpPr>
          <p:spPr>
            <a:xfrm>
              <a:off x="581152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86C4B2-76F2-DE48-A2B9-AFEEC5C3FB60}"/>
                </a:ext>
              </a:extLst>
            </p:cNvPr>
            <p:cNvSpPr/>
            <p:nvPr/>
          </p:nvSpPr>
          <p:spPr>
            <a:xfrm>
              <a:off x="654304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4CF07-2EFF-C24F-961B-186D79D8B234}"/>
                </a:ext>
              </a:extLst>
            </p:cNvPr>
            <p:cNvSpPr/>
            <p:nvPr/>
          </p:nvSpPr>
          <p:spPr>
            <a:xfrm>
              <a:off x="727456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2FAA705-B83F-BC47-89CB-8FDBE0B2FE84}"/>
              </a:ext>
            </a:extLst>
          </p:cNvPr>
          <p:cNvSpPr txBox="1"/>
          <p:nvPr/>
        </p:nvSpPr>
        <p:spPr>
          <a:xfrm>
            <a:off x="5754568" y="33811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15FC-D7AB-334A-870C-721CE6B894EA}"/>
              </a:ext>
            </a:extLst>
          </p:cNvPr>
          <p:cNvSpPr txBox="1"/>
          <p:nvPr/>
        </p:nvSpPr>
        <p:spPr>
          <a:xfrm>
            <a:off x="6486088" y="33811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7C7D66-21AE-7E41-AE7F-8D4341A81622}"/>
              </a:ext>
            </a:extLst>
          </p:cNvPr>
          <p:cNvSpPr txBox="1"/>
          <p:nvPr/>
        </p:nvSpPr>
        <p:spPr>
          <a:xfrm>
            <a:off x="7234852" y="33811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2E34C9-39E7-824D-AEB3-E43334FA6632}"/>
              </a:ext>
            </a:extLst>
          </p:cNvPr>
          <p:cNvSpPr txBox="1"/>
          <p:nvPr/>
        </p:nvSpPr>
        <p:spPr>
          <a:xfrm>
            <a:off x="5754568" y="40997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3AF54-3382-8247-BF26-7B2C02DA5C96}"/>
              </a:ext>
            </a:extLst>
          </p:cNvPr>
          <p:cNvSpPr txBox="1"/>
          <p:nvPr/>
        </p:nvSpPr>
        <p:spPr>
          <a:xfrm>
            <a:off x="6486088" y="40997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C167F7-C4CC-F941-B33A-C67D45ACA146}"/>
              </a:ext>
            </a:extLst>
          </p:cNvPr>
          <p:cNvSpPr txBox="1"/>
          <p:nvPr/>
        </p:nvSpPr>
        <p:spPr>
          <a:xfrm>
            <a:off x="7234852" y="40997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6422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50D657-1F93-CC4D-B3AF-82532F61588D}"/>
              </a:ext>
            </a:extLst>
          </p:cNvPr>
          <p:cNvGrpSpPr/>
          <p:nvPr/>
        </p:nvGrpSpPr>
        <p:grpSpPr>
          <a:xfrm>
            <a:off x="3877112" y="2311637"/>
            <a:ext cx="2194560" cy="1463040"/>
            <a:chOff x="7061200" y="2136914"/>
            <a:chExt cx="2194560" cy="146304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27AFD6B-4AF1-7649-8DE3-5ABD236759DB}"/>
                </a:ext>
              </a:extLst>
            </p:cNvPr>
            <p:cNvGrpSpPr/>
            <p:nvPr/>
          </p:nvGrpSpPr>
          <p:grpSpPr>
            <a:xfrm>
              <a:off x="7061200" y="2136914"/>
              <a:ext cx="2194560" cy="1463040"/>
              <a:chOff x="5811520" y="3488194"/>
              <a:chExt cx="2194560" cy="146304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7D9FBED-0A5F-D941-BB8F-AF80089ACD88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FACEAC-0C72-DC4D-A4D3-F01D409E587D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058CA11-34D3-6545-A8FB-4526D567C24A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7FA279C-19BF-C64D-9D1D-69E01972D16E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6F989C-0D3A-2345-B2EF-DB23A5822381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A0DD748-A3F5-A44E-904D-F4CD98D013A0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F43064-EFBD-FA46-AC9F-0054D3B1A989}"/>
                </a:ext>
              </a:extLst>
            </p:cNvPr>
            <p:cNvSpPr txBox="1"/>
            <p:nvPr/>
          </p:nvSpPr>
          <p:spPr>
            <a:xfrm>
              <a:off x="721760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3B1ECD-678E-074C-B875-CFF3B4CC73D2}"/>
                </a:ext>
              </a:extLst>
            </p:cNvPr>
            <p:cNvSpPr txBox="1"/>
            <p:nvPr/>
          </p:nvSpPr>
          <p:spPr>
            <a:xfrm>
              <a:off x="794912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E236E9-C27E-2F40-BBFC-A07ADF7B35A1}"/>
                </a:ext>
              </a:extLst>
            </p:cNvPr>
            <p:cNvSpPr txBox="1"/>
            <p:nvPr/>
          </p:nvSpPr>
          <p:spPr>
            <a:xfrm>
              <a:off x="8697892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2471B1-2F0D-BE43-817B-E596C1C69EF6}"/>
                </a:ext>
              </a:extLst>
            </p:cNvPr>
            <p:cNvSpPr txBox="1"/>
            <p:nvPr/>
          </p:nvSpPr>
          <p:spPr>
            <a:xfrm>
              <a:off x="721760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FE8A43-44AC-1847-86AB-FE18E2B90FEE}"/>
                </a:ext>
              </a:extLst>
            </p:cNvPr>
            <p:cNvSpPr txBox="1"/>
            <p:nvPr/>
          </p:nvSpPr>
          <p:spPr>
            <a:xfrm>
              <a:off x="794912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B3EC7B-BBC9-3240-8E96-0F13AE4E4ED1}"/>
                </a:ext>
              </a:extLst>
            </p:cNvPr>
            <p:cNvSpPr txBox="1"/>
            <p:nvPr/>
          </p:nvSpPr>
          <p:spPr>
            <a:xfrm>
              <a:off x="8697892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1152480-0209-2145-934B-61D4EDE0CCCD}"/>
              </a:ext>
            </a:extLst>
          </p:cNvPr>
          <p:cNvGrpSpPr/>
          <p:nvPr/>
        </p:nvGrpSpPr>
        <p:grpSpPr>
          <a:xfrm>
            <a:off x="3430072" y="2839908"/>
            <a:ext cx="2194560" cy="1463040"/>
            <a:chOff x="7600612" y="4331474"/>
            <a:chExt cx="2194560" cy="146304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1905B11-6411-BD4C-A548-4140F65CEFE3}"/>
                </a:ext>
              </a:extLst>
            </p:cNvPr>
            <p:cNvGrpSpPr/>
            <p:nvPr/>
          </p:nvGrpSpPr>
          <p:grpSpPr>
            <a:xfrm>
              <a:off x="7600612" y="4331474"/>
              <a:ext cx="2194560" cy="1463040"/>
              <a:chOff x="5811520" y="3488194"/>
              <a:chExt cx="2194560" cy="1463040"/>
            </a:xfrm>
            <a:solidFill>
              <a:schemeClr val="bg1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921BD7B-6C5C-7748-88B5-914D4EF37998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15C6EBD-AD0D-4D42-9FBF-8F30842BB5CC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96F2148-56DC-8240-9959-0C1D32AEE940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362B71-2349-B143-97BD-64DA78534C8C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67498C-CAF4-C040-8940-A29498EB162F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1DEF15A-94E3-0C40-9F6F-44EA1DF8FA59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601708-CA90-1047-AC13-546D4936B2BC}"/>
                </a:ext>
              </a:extLst>
            </p:cNvPr>
            <p:cNvSpPr txBox="1"/>
            <p:nvPr/>
          </p:nvSpPr>
          <p:spPr>
            <a:xfrm>
              <a:off x="775702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87E00A5-67E4-644E-A577-9150222FABB1}"/>
                </a:ext>
              </a:extLst>
            </p:cNvPr>
            <p:cNvSpPr txBox="1"/>
            <p:nvPr/>
          </p:nvSpPr>
          <p:spPr>
            <a:xfrm>
              <a:off x="848854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EC649A-ED57-F34E-A84D-014E0E5772DB}"/>
                </a:ext>
              </a:extLst>
            </p:cNvPr>
            <p:cNvSpPr txBox="1"/>
            <p:nvPr/>
          </p:nvSpPr>
          <p:spPr>
            <a:xfrm>
              <a:off x="9237304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D3FCA56-C99D-1A44-8856-2081E7CD0EF3}"/>
                </a:ext>
              </a:extLst>
            </p:cNvPr>
            <p:cNvSpPr txBox="1"/>
            <p:nvPr/>
          </p:nvSpPr>
          <p:spPr>
            <a:xfrm>
              <a:off x="775702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56280C-68DC-2942-B710-29DCCDA3ABA7}"/>
                </a:ext>
              </a:extLst>
            </p:cNvPr>
            <p:cNvSpPr txBox="1"/>
            <p:nvPr/>
          </p:nvSpPr>
          <p:spPr>
            <a:xfrm>
              <a:off x="848854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482E58-E3E9-7D45-96B4-06D0D1C82DAF}"/>
                </a:ext>
              </a:extLst>
            </p:cNvPr>
            <p:cNvSpPr txBox="1"/>
            <p:nvPr/>
          </p:nvSpPr>
          <p:spPr>
            <a:xfrm>
              <a:off x="9237304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36ABF1-36E1-484E-8B21-11EDC773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Arrays are multidimensional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4CE74-7239-1647-8226-F052973C68DF}"/>
              </a:ext>
            </a:extLst>
          </p:cNvPr>
          <p:cNvSpPr txBox="1"/>
          <p:nvPr/>
        </p:nvSpPr>
        <p:spPr>
          <a:xfrm>
            <a:off x="509072" y="3048881"/>
            <a:ext cx="202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4D array:</a:t>
            </a:r>
          </a:p>
          <a:p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9C19C1-AD38-6D4F-8CCE-3F658EA203FB}"/>
              </a:ext>
            </a:extLst>
          </p:cNvPr>
          <p:cNvGrpSpPr/>
          <p:nvPr/>
        </p:nvGrpSpPr>
        <p:grpSpPr>
          <a:xfrm>
            <a:off x="3078480" y="3356114"/>
            <a:ext cx="2194560" cy="1463040"/>
            <a:chOff x="5811520" y="3488194"/>
            <a:chExt cx="2194560" cy="1463040"/>
          </a:xfrm>
          <a:solidFill>
            <a:schemeClr val="bg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E291AB-5DC8-C24F-AE41-1AA41DB63A9D}"/>
                </a:ext>
              </a:extLst>
            </p:cNvPr>
            <p:cNvSpPr/>
            <p:nvPr/>
          </p:nvSpPr>
          <p:spPr>
            <a:xfrm>
              <a:off x="581152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19C1D7-FD5C-8B43-A856-CF5E9FBDF71A}"/>
                </a:ext>
              </a:extLst>
            </p:cNvPr>
            <p:cNvSpPr/>
            <p:nvPr/>
          </p:nvSpPr>
          <p:spPr>
            <a:xfrm>
              <a:off x="654304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CCE056-223B-494F-A85A-1276B7DED9DE}"/>
                </a:ext>
              </a:extLst>
            </p:cNvPr>
            <p:cNvSpPr/>
            <p:nvPr/>
          </p:nvSpPr>
          <p:spPr>
            <a:xfrm>
              <a:off x="727456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E1BD6A-FEB2-054E-84B0-18FA063380D7}"/>
                </a:ext>
              </a:extLst>
            </p:cNvPr>
            <p:cNvSpPr/>
            <p:nvPr/>
          </p:nvSpPr>
          <p:spPr>
            <a:xfrm>
              <a:off x="581152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86C4B2-76F2-DE48-A2B9-AFEEC5C3FB60}"/>
                </a:ext>
              </a:extLst>
            </p:cNvPr>
            <p:cNvSpPr/>
            <p:nvPr/>
          </p:nvSpPr>
          <p:spPr>
            <a:xfrm>
              <a:off x="654304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4CF07-2EFF-C24F-961B-186D79D8B234}"/>
                </a:ext>
              </a:extLst>
            </p:cNvPr>
            <p:cNvSpPr/>
            <p:nvPr/>
          </p:nvSpPr>
          <p:spPr>
            <a:xfrm>
              <a:off x="727456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2FAA705-B83F-BC47-89CB-8FDBE0B2FE84}"/>
              </a:ext>
            </a:extLst>
          </p:cNvPr>
          <p:cNvSpPr txBox="1"/>
          <p:nvPr/>
        </p:nvSpPr>
        <p:spPr>
          <a:xfrm>
            <a:off x="3234888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15FC-D7AB-334A-870C-721CE6B894EA}"/>
              </a:ext>
            </a:extLst>
          </p:cNvPr>
          <p:cNvSpPr txBox="1"/>
          <p:nvPr/>
        </p:nvSpPr>
        <p:spPr>
          <a:xfrm>
            <a:off x="3966408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7C7D66-21AE-7E41-AE7F-8D4341A81622}"/>
              </a:ext>
            </a:extLst>
          </p:cNvPr>
          <p:cNvSpPr txBox="1"/>
          <p:nvPr/>
        </p:nvSpPr>
        <p:spPr>
          <a:xfrm>
            <a:off x="4715172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2E34C9-39E7-824D-AEB3-E43334FA6632}"/>
              </a:ext>
            </a:extLst>
          </p:cNvPr>
          <p:cNvSpPr txBox="1"/>
          <p:nvPr/>
        </p:nvSpPr>
        <p:spPr>
          <a:xfrm>
            <a:off x="3234888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3AF54-3382-8247-BF26-7B2C02DA5C96}"/>
              </a:ext>
            </a:extLst>
          </p:cNvPr>
          <p:cNvSpPr txBox="1"/>
          <p:nvPr/>
        </p:nvSpPr>
        <p:spPr>
          <a:xfrm>
            <a:off x="3966408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C167F7-C4CC-F941-B33A-C67D45ACA146}"/>
              </a:ext>
            </a:extLst>
          </p:cNvPr>
          <p:cNvSpPr txBox="1"/>
          <p:nvPr/>
        </p:nvSpPr>
        <p:spPr>
          <a:xfrm>
            <a:off x="4715172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5ADAD2-2B3C-744D-AF9E-8C9817ECF98F}"/>
              </a:ext>
            </a:extLst>
          </p:cNvPr>
          <p:cNvGrpSpPr/>
          <p:nvPr/>
        </p:nvGrpSpPr>
        <p:grpSpPr>
          <a:xfrm>
            <a:off x="7601824" y="2311637"/>
            <a:ext cx="2194560" cy="1463040"/>
            <a:chOff x="7061200" y="2136914"/>
            <a:chExt cx="2194560" cy="146304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440A7B3-A722-0E4A-8700-652C93C9D34E}"/>
                </a:ext>
              </a:extLst>
            </p:cNvPr>
            <p:cNvGrpSpPr/>
            <p:nvPr/>
          </p:nvGrpSpPr>
          <p:grpSpPr>
            <a:xfrm>
              <a:off x="7061200" y="2136914"/>
              <a:ext cx="2194560" cy="1463040"/>
              <a:chOff x="5811520" y="3488194"/>
              <a:chExt cx="2194560" cy="146304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4ABAEE2-9558-4041-8EB1-86FBE34D31E0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C30CC98-EE64-474D-ADB4-EC5A8286A144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7269B5F-EF42-8F43-A02D-0DBAE7F8D473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054746F-C72D-694C-891B-E845986DB3CF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8CBB9B2-116C-2842-B908-755C2483E36E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F945D79-AAA8-F045-82B2-69F7A82D3EB6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035B48-20FC-5042-BB34-EDA2272AFC41}"/>
                </a:ext>
              </a:extLst>
            </p:cNvPr>
            <p:cNvSpPr txBox="1"/>
            <p:nvPr/>
          </p:nvSpPr>
          <p:spPr>
            <a:xfrm>
              <a:off x="721760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3429DA-F90D-914E-B7AB-48F62718A14B}"/>
                </a:ext>
              </a:extLst>
            </p:cNvPr>
            <p:cNvSpPr txBox="1"/>
            <p:nvPr/>
          </p:nvSpPr>
          <p:spPr>
            <a:xfrm>
              <a:off x="794912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968044-8827-4A4B-B206-9E2C239B8003}"/>
                </a:ext>
              </a:extLst>
            </p:cNvPr>
            <p:cNvSpPr txBox="1"/>
            <p:nvPr/>
          </p:nvSpPr>
          <p:spPr>
            <a:xfrm>
              <a:off x="8697892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9DC0D70-827A-BD4C-80BA-651F3B30F6E1}"/>
                </a:ext>
              </a:extLst>
            </p:cNvPr>
            <p:cNvSpPr txBox="1"/>
            <p:nvPr/>
          </p:nvSpPr>
          <p:spPr>
            <a:xfrm>
              <a:off x="721760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F197DCE-813B-8E4E-BD86-9F7A27B09923}"/>
                </a:ext>
              </a:extLst>
            </p:cNvPr>
            <p:cNvSpPr txBox="1"/>
            <p:nvPr/>
          </p:nvSpPr>
          <p:spPr>
            <a:xfrm>
              <a:off x="794912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520C7E9-0B47-7941-AA81-5EF9E8D3F174}"/>
                </a:ext>
              </a:extLst>
            </p:cNvPr>
            <p:cNvSpPr txBox="1"/>
            <p:nvPr/>
          </p:nvSpPr>
          <p:spPr>
            <a:xfrm>
              <a:off x="8697892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0A64240-97C9-8743-A604-FB8928F0E9E7}"/>
              </a:ext>
            </a:extLst>
          </p:cNvPr>
          <p:cNvGrpSpPr/>
          <p:nvPr/>
        </p:nvGrpSpPr>
        <p:grpSpPr>
          <a:xfrm>
            <a:off x="7154784" y="2839908"/>
            <a:ext cx="2194560" cy="1463040"/>
            <a:chOff x="7600612" y="4331474"/>
            <a:chExt cx="2194560" cy="146304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261F594-D94F-D242-8EB5-1EDE01E4D7C2}"/>
                </a:ext>
              </a:extLst>
            </p:cNvPr>
            <p:cNvGrpSpPr/>
            <p:nvPr/>
          </p:nvGrpSpPr>
          <p:grpSpPr>
            <a:xfrm>
              <a:off x="7600612" y="4331474"/>
              <a:ext cx="2194560" cy="1463040"/>
              <a:chOff x="5811520" y="3488194"/>
              <a:chExt cx="2194560" cy="1463040"/>
            </a:xfrm>
            <a:solidFill>
              <a:schemeClr val="bg1"/>
            </a:solidFill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6AF8597-5097-A844-8B32-ABB68E26DF39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C948C69-D1C9-3E40-A5F9-987AB995E178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DFB2AFB-8D95-2840-ADC0-14B4A03397BF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95EAE3-F508-7344-AAB4-00F96BFF8F56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63CAB80-2155-6340-9A95-86E14E40A686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FB096DC-525B-CE47-B7FB-69EC0CB755F0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7A02E8F-719C-B243-AD3D-0E7CADA2B74A}"/>
                </a:ext>
              </a:extLst>
            </p:cNvPr>
            <p:cNvSpPr txBox="1"/>
            <p:nvPr/>
          </p:nvSpPr>
          <p:spPr>
            <a:xfrm>
              <a:off x="775702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8BABA5-F5E9-0D46-BC28-36A439745AD8}"/>
                </a:ext>
              </a:extLst>
            </p:cNvPr>
            <p:cNvSpPr txBox="1"/>
            <p:nvPr/>
          </p:nvSpPr>
          <p:spPr>
            <a:xfrm>
              <a:off x="848854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2C038C2-814B-934A-8417-D637736EB893}"/>
                </a:ext>
              </a:extLst>
            </p:cNvPr>
            <p:cNvSpPr txBox="1"/>
            <p:nvPr/>
          </p:nvSpPr>
          <p:spPr>
            <a:xfrm>
              <a:off x="9237304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21559EF-E34F-DC4A-A881-3051F1A58E14}"/>
                </a:ext>
              </a:extLst>
            </p:cNvPr>
            <p:cNvSpPr txBox="1"/>
            <p:nvPr/>
          </p:nvSpPr>
          <p:spPr>
            <a:xfrm>
              <a:off x="775702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2464B4-EC87-5944-BE65-66586A9DAB1D}"/>
                </a:ext>
              </a:extLst>
            </p:cNvPr>
            <p:cNvSpPr txBox="1"/>
            <p:nvPr/>
          </p:nvSpPr>
          <p:spPr>
            <a:xfrm>
              <a:off x="848854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1BAC360-7364-3C4D-AA38-2C7F68F5C482}"/>
                </a:ext>
              </a:extLst>
            </p:cNvPr>
            <p:cNvSpPr txBox="1"/>
            <p:nvPr/>
          </p:nvSpPr>
          <p:spPr>
            <a:xfrm>
              <a:off x="9237304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5B87406-E473-764A-9E17-5EA3488C0D64}"/>
              </a:ext>
            </a:extLst>
          </p:cNvPr>
          <p:cNvGrpSpPr/>
          <p:nvPr/>
        </p:nvGrpSpPr>
        <p:grpSpPr>
          <a:xfrm>
            <a:off x="6803192" y="3356114"/>
            <a:ext cx="2194560" cy="1463040"/>
            <a:chOff x="5811520" y="3488194"/>
            <a:chExt cx="2194560" cy="1463040"/>
          </a:xfrm>
          <a:solidFill>
            <a:schemeClr val="bg1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5B614B-E144-5846-816C-94CAF0C1C028}"/>
                </a:ext>
              </a:extLst>
            </p:cNvPr>
            <p:cNvSpPr/>
            <p:nvPr/>
          </p:nvSpPr>
          <p:spPr>
            <a:xfrm>
              <a:off x="581152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F2424CC-B684-B54C-9F15-5F5DF27C59D1}"/>
                </a:ext>
              </a:extLst>
            </p:cNvPr>
            <p:cNvSpPr/>
            <p:nvPr/>
          </p:nvSpPr>
          <p:spPr>
            <a:xfrm>
              <a:off x="654304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50D7B91-81FA-6642-A491-9652F05C4398}"/>
                </a:ext>
              </a:extLst>
            </p:cNvPr>
            <p:cNvSpPr/>
            <p:nvPr/>
          </p:nvSpPr>
          <p:spPr>
            <a:xfrm>
              <a:off x="727456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E37BF33-083D-4C47-8BB4-D227F0712B74}"/>
                </a:ext>
              </a:extLst>
            </p:cNvPr>
            <p:cNvSpPr/>
            <p:nvPr/>
          </p:nvSpPr>
          <p:spPr>
            <a:xfrm>
              <a:off x="581152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72CD6DA-08AB-CD42-BD67-D0FA41C924CE}"/>
                </a:ext>
              </a:extLst>
            </p:cNvPr>
            <p:cNvSpPr/>
            <p:nvPr/>
          </p:nvSpPr>
          <p:spPr>
            <a:xfrm>
              <a:off x="654304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C22D14-B94E-D540-98B6-AA256740C71D}"/>
                </a:ext>
              </a:extLst>
            </p:cNvPr>
            <p:cNvSpPr/>
            <p:nvPr/>
          </p:nvSpPr>
          <p:spPr>
            <a:xfrm>
              <a:off x="727456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86F4FE45-EC08-1F4B-A103-04DC5D8FFB74}"/>
              </a:ext>
            </a:extLst>
          </p:cNvPr>
          <p:cNvSpPr txBox="1"/>
          <p:nvPr/>
        </p:nvSpPr>
        <p:spPr>
          <a:xfrm>
            <a:off x="6959600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565481-66E6-D84B-BC93-AC817FC16FE2}"/>
              </a:ext>
            </a:extLst>
          </p:cNvPr>
          <p:cNvSpPr txBox="1"/>
          <p:nvPr/>
        </p:nvSpPr>
        <p:spPr>
          <a:xfrm>
            <a:off x="7691120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3DBDC1-0518-AC45-B7A3-BB6F41EB2B92}"/>
              </a:ext>
            </a:extLst>
          </p:cNvPr>
          <p:cNvSpPr txBox="1"/>
          <p:nvPr/>
        </p:nvSpPr>
        <p:spPr>
          <a:xfrm>
            <a:off x="8439884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3408CC5-5326-2643-8C53-F3DB139C7FE2}"/>
              </a:ext>
            </a:extLst>
          </p:cNvPr>
          <p:cNvSpPr txBox="1"/>
          <p:nvPr/>
        </p:nvSpPr>
        <p:spPr>
          <a:xfrm>
            <a:off x="6959600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AA0162-EF93-DF40-AB1D-139E7F36B087}"/>
              </a:ext>
            </a:extLst>
          </p:cNvPr>
          <p:cNvSpPr txBox="1"/>
          <p:nvPr/>
        </p:nvSpPr>
        <p:spPr>
          <a:xfrm>
            <a:off x="7691120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58A411F-AAD1-524A-9B41-0F05F6B49C50}"/>
              </a:ext>
            </a:extLst>
          </p:cNvPr>
          <p:cNvSpPr txBox="1"/>
          <p:nvPr/>
        </p:nvSpPr>
        <p:spPr>
          <a:xfrm>
            <a:off x="8439884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713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50D657-1F93-CC4D-B3AF-82532F61588D}"/>
              </a:ext>
            </a:extLst>
          </p:cNvPr>
          <p:cNvGrpSpPr/>
          <p:nvPr/>
        </p:nvGrpSpPr>
        <p:grpSpPr>
          <a:xfrm>
            <a:off x="3877112" y="2311637"/>
            <a:ext cx="2194560" cy="1463040"/>
            <a:chOff x="7061200" y="2136914"/>
            <a:chExt cx="2194560" cy="146304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27AFD6B-4AF1-7649-8DE3-5ABD236759DB}"/>
                </a:ext>
              </a:extLst>
            </p:cNvPr>
            <p:cNvGrpSpPr/>
            <p:nvPr/>
          </p:nvGrpSpPr>
          <p:grpSpPr>
            <a:xfrm>
              <a:off x="7061200" y="2136914"/>
              <a:ext cx="2194560" cy="1463040"/>
              <a:chOff x="5811520" y="3488194"/>
              <a:chExt cx="2194560" cy="146304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7D9FBED-0A5F-D941-BB8F-AF80089ACD88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FACEAC-0C72-DC4D-A4D3-F01D409E587D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058CA11-34D3-6545-A8FB-4526D567C24A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7FA279C-19BF-C64D-9D1D-69E01972D16E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6F989C-0D3A-2345-B2EF-DB23A5822381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A0DD748-A3F5-A44E-904D-F4CD98D013A0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F43064-EFBD-FA46-AC9F-0054D3B1A989}"/>
                </a:ext>
              </a:extLst>
            </p:cNvPr>
            <p:cNvSpPr txBox="1"/>
            <p:nvPr/>
          </p:nvSpPr>
          <p:spPr>
            <a:xfrm>
              <a:off x="721760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3B1ECD-678E-074C-B875-CFF3B4CC73D2}"/>
                </a:ext>
              </a:extLst>
            </p:cNvPr>
            <p:cNvSpPr txBox="1"/>
            <p:nvPr/>
          </p:nvSpPr>
          <p:spPr>
            <a:xfrm>
              <a:off x="794912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E236E9-C27E-2F40-BBFC-A07ADF7B35A1}"/>
                </a:ext>
              </a:extLst>
            </p:cNvPr>
            <p:cNvSpPr txBox="1"/>
            <p:nvPr/>
          </p:nvSpPr>
          <p:spPr>
            <a:xfrm>
              <a:off x="8697892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2471B1-2F0D-BE43-817B-E596C1C69EF6}"/>
                </a:ext>
              </a:extLst>
            </p:cNvPr>
            <p:cNvSpPr txBox="1"/>
            <p:nvPr/>
          </p:nvSpPr>
          <p:spPr>
            <a:xfrm>
              <a:off x="721760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FE8A43-44AC-1847-86AB-FE18E2B90FEE}"/>
                </a:ext>
              </a:extLst>
            </p:cNvPr>
            <p:cNvSpPr txBox="1"/>
            <p:nvPr/>
          </p:nvSpPr>
          <p:spPr>
            <a:xfrm>
              <a:off x="794912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B3EC7B-BBC9-3240-8E96-0F13AE4E4ED1}"/>
                </a:ext>
              </a:extLst>
            </p:cNvPr>
            <p:cNvSpPr txBox="1"/>
            <p:nvPr/>
          </p:nvSpPr>
          <p:spPr>
            <a:xfrm>
              <a:off x="8697892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1152480-0209-2145-934B-61D4EDE0CCCD}"/>
              </a:ext>
            </a:extLst>
          </p:cNvPr>
          <p:cNvGrpSpPr/>
          <p:nvPr/>
        </p:nvGrpSpPr>
        <p:grpSpPr>
          <a:xfrm>
            <a:off x="3430072" y="2839908"/>
            <a:ext cx="2194560" cy="1463040"/>
            <a:chOff x="7600612" y="4331474"/>
            <a:chExt cx="2194560" cy="146304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1905B11-6411-BD4C-A548-4140F65CEFE3}"/>
                </a:ext>
              </a:extLst>
            </p:cNvPr>
            <p:cNvGrpSpPr/>
            <p:nvPr/>
          </p:nvGrpSpPr>
          <p:grpSpPr>
            <a:xfrm>
              <a:off x="7600612" y="4331474"/>
              <a:ext cx="2194560" cy="1463040"/>
              <a:chOff x="5811520" y="3488194"/>
              <a:chExt cx="2194560" cy="1463040"/>
            </a:xfrm>
            <a:solidFill>
              <a:schemeClr val="bg1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921BD7B-6C5C-7748-88B5-914D4EF37998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15C6EBD-AD0D-4D42-9FBF-8F30842BB5CC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96F2148-56DC-8240-9959-0C1D32AEE940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362B71-2349-B143-97BD-64DA78534C8C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67498C-CAF4-C040-8940-A29498EB162F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1DEF15A-94E3-0C40-9F6F-44EA1DF8FA59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601708-CA90-1047-AC13-546D4936B2BC}"/>
                </a:ext>
              </a:extLst>
            </p:cNvPr>
            <p:cNvSpPr txBox="1"/>
            <p:nvPr/>
          </p:nvSpPr>
          <p:spPr>
            <a:xfrm>
              <a:off x="775702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87E00A5-67E4-644E-A577-9150222FABB1}"/>
                </a:ext>
              </a:extLst>
            </p:cNvPr>
            <p:cNvSpPr txBox="1"/>
            <p:nvPr/>
          </p:nvSpPr>
          <p:spPr>
            <a:xfrm>
              <a:off x="848854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EC649A-ED57-F34E-A84D-014E0E5772DB}"/>
                </a:ext>
              </a:extLst>
            </p:cNvPr>
            <p:cNvSpPr txBox="1"/>
            <p:nvPr/>
          </p:nvSpPr>
          <p:spPr>
            <a:xfrm>
              <a:off x="9237304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D3FCA56-C99D-1A44-8856-2081E7CD0EF3}"/>
                </a:ext>
              </a:extLst>
            </p:cNvPr>
            <p:cNvSpPr txBox="1"/>
            <p:nvPr/>
          </p:nvSpPr>
          <p:spPr>
            <a:xfrm>
              <a:off x="775702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56280C-68DC-2942-B710-29DCCDA3ABA7}"/>
                </a:ext>
              </a:extLst>
            </p:cNvPr>
            <p:cNvSpPr txBox="1"/>
            <p:nvPr/>
          </p:nvSpPr>
          <p:spPr>
            <a:xfrm>
              <a:off x="848854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482E58-E3E9-7D45-96B4-06D0D1C82DAF}"/>
                </a:ext>
              </a:extLst>
            </p:cNvPr>
            <p:cNvSpPr txBox="1"/>
            <p:nvPr/>
          </p:nvSpPr>
          <p:spPr>
            <a:xfrm>
              <a:off x="9237304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36ABF1-36E1-484E-8B21-11EDC773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Arrays are multidimensional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4CE74-7239-1647-8226-F052973C68DF}"/>
              </a:ext>
            </a:extLst>
          </p:cNvPr>
          <p:cNvSpPr txBox="1"/>
          <p:nvPr/>
        </p:nvSpPr>
        <p:spPr>
          <a:xfrm>
            <a:off x="509072" y="3048881"/>
            <a:ext cx="202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4D array:</a:t>
            </a:r>
          </a:p>
          <a:p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9C19C1-AD38-6D4F-8CCE-3F658EA203FB}"/>
              </a:ext>
            </a:extLst>
          </p:cNvPr>
          <p:cNvGrpSpPr/>
          <p:nvPr/>
        </p:nvGrpSpPr>
        <p:grpSpPr>
          <a:xfrm>
            <a:off x="3078480" y="3356114"/>
            <a:ext cx="2194560" cy="1463040"/>
            <a:chOff x="5811520" y="3488194"/>
            <a:chExt cx="2194560" cy="1463040"/>
          </a:xfrm>
          <a:solidFill>
            <a:schemeClr val="bg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E291AB-5DC8-C24F-AE41-1AA41DB63A9D}"/>
                </a:ext>
              </a:extLst>
            </p:cNvPr>
            <p:cNvSpPr/>
            <p:nvPr/>
          </p:nvSpPr>
          <p:spPr>
            <a:xfrm>
              <a:off x="581152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E1BD6A-FEB2-054E-84B0-18FA063380D7}"/>
                </a:ext>
              </a:extLst>
            </p:cNvPr>
            <p:cNvSpPr/>
            <p:nvPr/>
          </p:nvSpPr>
          <p:spPr>
            <a:xfrm>
              <a:off x="581152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86C4B2-76F2-DE48-A2B9-AFEEC5C3FB60}"/>
                </a:ext>
              </a:extLst>
            </p:cNvPr>
            <p:cNvSpPr/>
            <p:nvPr/>
          </p:nvSpPr>
          <p:spPr>
            <a:xfrm>
              <a:off x="654304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4CF07-2EFF-C24F-961B-186D79D8B234}"/>
                </a:ext>
              </a:extLst>
            </p:cNvPr>
            <p:cNvSpPr/>
            <p:nvPr/>
          </p:nvSpPr>
          <p:spPr>
            <a:xfrm>
              <a:off x="727456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19C1D7-FD5C-8B43-A856-CF5E9FBDF71A}"/>
                </a:ext>
              </a:extLst>
            </p:cNvPr>
            <p:cNvSpPr/>
            <p:nvPr/>
          </p:nvSpPr>
          <p:spPr>
            <a:xfrm>
              <a:off x="6543040" y="3488194"/>
              <a:ext cx="731520" cy="73152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CCE056-223B-494F-A85A-1276B7DED9DE}"/>
                </a:ext>
              </a:extLst>
            </p:cNvPr>
            <p:cNvSpPr/>
            <p:nvPr/>
          </p:nvSpPr>
          <p:spPr>
            <a:xfrm>
              <a:off x="7274560" y="3488194"/>
              <a:ext cx="731520" cy="73152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2FAA705-B83F-BC47-89CB-8FDBE0B2FE84}"/>
              </a:ext>
            </a:extLst>
          </p:cNvPr>
          <p:cNvSpPr txBox="1"/>
          <p:nvPr/>
        </p:nvSpPr>
        <p:spPr>
          <a:xfrm>
            <a:off x="3234888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15FC-D7AB-334A-870C-721CE6B894EA}"/>
              </a:ext>
            </a:extLst>
          </p:cNvPr>
          <p:cNvSpPr txBox="1"/>
          <p:nvPr/>
        </p:nvSpPr>
        <p:spPr>
          <a:xfrm>
            <a:off x="3966408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7C7D66-21AE-7E41-AE7F-8D4341A81622}"/>
              </a:ext>
            </a:extLst>
          </p:cNvPr>
          <p:cNvSpPr txBox="1"/>
          <p:nvPr/>
        </p:nvSpPr>
        <p:spPr>
          <a:xfrm>
            <a:off x="4715172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2E34C9-39E7-824D-AEB3-E43334FA6632}"/>
              </a:ext>
            </a:extLst>
          </p:cNvPr>
          <p:cNvSpPr txBox="1"/>
          <p:nvPr/>
        </p:nvSpPr>
        <p:spPr>
          <a:xfrm>
            <a:off x="3234888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3AF54-3382-8247-BF26-7B2C02DA5C96}"/>
              </a:ext>
            </a:extLst>
          </p:cNvPr>
          <p:cNvSpPr txBox="1"/>
          <p:nvPr/>
        </p:nvSpPr>
        <p:spPr>
          <a:xfrm>
            <a:off x="3966408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C167F7-C4CC-F941-B33A-C67D45ACA146}"/>
              </a:ext>
            </a:extLst>
          </p:cNvPr>
          <p:cNvSpPr txBox="1"/>
          <p:nvPr/>
        </p:nvSpPr>
        <p:spPr>
          <a:xfrm>
            <a:off x="4715172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5ADAD2-2B3C-744D-AF9E-8C9817ECF98F}"/>
              </a:ext>
            </a:extLst>
          </p:cNvPr>
          <p:cNvGrpSpPr/>
          <p:nvPr/>
        </p:nvGrpSpPr>
        <p:grpSpPr>
          <a:xfrm>
            <a:off x="7601824" y="2311637"/>
            <a:ext cx="2194560" cy="1463040"/>
            <a:chOff x="7061200" y="2136914"/>
            <a:chExt cx="2194560" cy="146304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440A7B3-A722-0E4A-8700-652C93C9D34E}"/>
                </a:ext>
              </a:extLst>
            </p:cNvPr>
            <p:cNvGrpSpPr/>
            <p:nvPr/>
          </p:nvGrpSpPr>
          <p:grpSpPr>
            <a:xfrm>
              <a:off x="7061200" y="2136914"/>
              <a:ext cx="2194560" cy="1463040"/>
              <a:chOff x="5811520" y="3488194"/>
              <a:chExt cx="2194560" cy="146304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4ABAEE2-9558-4041-8EB1-86FBE34D31E0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C30CC98-EE64-474D-ADB4-EC5A8286A144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7269B5F-EF42-8F43-A02D-0DBAE7F8D473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054746F-C72D-694C-891B-E845986DB3CF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8CBB9B2-116C-2842-B908-755C2483E36E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F945D79-AAA8-F045-82B2-69F7A82D3EB6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035B48-20FC-5042-BB34-EDA2272AFC41}"/>
                </a:ext>
              </a:extLst>
            </p:cNvPr>
            <p:cNvSpPr txBox="1"/>
            <p:nvPr/>
          </p:nvSpPr>
          <p:spPr>
            <a:xfrm>
              <a:off x="721760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3429DA-F90D-914E-B7AB-48F62718A14B}"/>
                </a:ext>
              </a:extLst>
            </p:cNvPr>
            <p:cNvSpPr txBox="1"/>
            <p:nvPr/>
          </p:nvSpPr>
          <p:spPr>
            <a:xfrm>
              <a:off x="794912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968044-8827-4A4B-B206-9E2C239B8003}"/>
                </a:ext>
              </a:extLst>
            </p:cNvPr>
            <p:cNvSpPr txBox="1"/>
            <p:nvPr/>
          </p:nvSpPr>
          <p:spPr>
            <a:xfrm>
              <a:off x="8697892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9DC0D70-827A-BD4C-80BA-651F3B30F6E1}"/>
                </a:ext>
              </a:extLst>
            </p:cNvPr>
            <p:cNvSpPr txBox="1"/>
            <p:nvPr/>
          </p:nvSpPr>
          <p:spPr>
            <a:xfrm>
              <a:off x="721760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F197DCE-813B-8E4E-BD86-9F7A27B09923}"/>
                </a:ext>
              </a:extLst>
            </p:cNvPr>
            <p:cNvSpPr txBox="1"/>
            <p:nvPr/>
          </p:nvSpPr>
          <p:spPr>
            <a:xfrm>
              <a:off x="794912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520C7E9-0B47-7941-AA81-5EF9E8D3F174}"/>
                </a:ext>
              </a:extLst>
            </p:cNvPr>
            <p:cNvSpPr txBox="1"/>
            <p:nvPr/>
          </p:nvSpPr>
          <p:spPr>
            <a:xfrm>
              <a:off x="8697892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0A64240-97C9-8743-A604-FB8928F0E9E7}"/>
              </a:ext>
            </a:extLst>
          </p:cNvPr>
          <p:cNvGrpSpPr/>
          <p:nvPr/>
        </p:nvGrpSpPr>
        <p:grpSpPr>
          <a:xfrm>
            <a:off x="7154784" y="2839908"/>
            <a:ext cx="2194560" cy="1463040"/>
            <a:chOff x="7600612" y="4331474"/>
            <a:chExt cx="2194560" cy="146304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261F594-D94F-D242-8EB5-1EDE01E4D7C2}"/>
                </a:ext>
              </a:extLst>
            </p:cNvPr>
            <p:cNvGrpSpPr/>
            <p:nvPr/>
          </p:nvGrpSpPr>
          <p:grpSpPr>
            <a:xfrm>
              <a:off x="7600612" y="4331474"/>
              <a:ext cx="2194560" cy="1463040"/>
              <a:chOff x="5811520" y="3488194"/>
              <a:chExt cx="2194560" cy="1463040"/>
            </a:xfrm>
            <a:solidFill>
              <a:schemeClr val="bg1"/>
            </a:solidFill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6AF8597-5097-A844-8B32-ABB68E26DF39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C948C69-D1C9-3E40-A5F9-987AB995E178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DFB2AFB-8D95-2840-ADC0-14B4A03397BF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95EAE3-F508-7344-AAB4-00F96BFF8F56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63CAB80-2155-6340-9A95-86E14E40A686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FB096DC-525B-CE47-B7FB-69EC0CB755F0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7A02E8F-719C-B243-AD3D-0E7CADA2B74A}"/>
                </a:ext>
              </a:extLst>
            </p:cNvPr>
            <p:cNvSpPr txBox="1"/>
            <p:nvPr/>
          </p:nvSpPr>
          <p:spPr>
            <a:xfrm>
              <a:off x="775702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8BABA5-F5E9-0D46-BC28-36A439745AD8}"/>
                </a:ext>
              </a:extLst>
            </p:cNvPr>
            <p:cNvSpPr txBox="1"/>
            <p:nvPr/>
          </p:nvSpPr>
          <p:spPr>
            <a:xfrm>
              <a:off x="848854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2C038C2-814B-934A-8417-D637736EB893}"/>
                </a:ext>
              </a:extLst>
            </p:cNvPr>
            <p:cNvSpPr txBox="1"/>
            <p:nvPr/>
          </p:nvSpPr>
          <p:spPr>
            <a:xfrm>
              <a:off x="9237304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21559EF-E34F-DC4A-A881-3051F1A58E14}"/>
                </a:ext>
              </a:extLst>
            </p:cNvPr>
            <p:cNvSpPr txBox="1"/>
            <p:nvPr/>
          </p:nvSpPr>
          <p:spPr>
            <a:xfrm>
              <a:off x="775702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2464B4-EC87-5944-BE65-66586A9DAB1D}"/>
                </a:ext>
              </a:extLst>
            </p:cNvPr>
            <p:cNvSpPr txBox="1"/>
            <p:nvPr/>
          </p:nvSpPr>
          <p:spPr>
            <a:xfrm>
              <a:off x="848854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1BAC360-7364-3C4D-AA38-2C7F68F5C482}"/>
                </a:ext>
              </a:extLst>
            </p:cNvPr>
            <p:cNvSpPr txBox="1"/>
            <p:nvPr/>
          </p:nvSpPr>
          <p:spPr>
            <a:xfrm>
              <a:off x="9237304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5B87406-E473-764A-9E17-5EA3488C0D64}"/>
              </a:ext>
            </a:extLst>
          </p:cNvPr>
          <p:cNvGrpSpPr/>
          <p:nvPr/>
        </p:nvGrpSpPr>
        <p:grpSpPr>
          <a:xfrm>
            <a:off x="6803192" y="3356114"/>
            <a:ext cx="2194560" cy="1463040"/>
            <a:chOff x="5811520" y="3488194"/>
            <a:chExt cx="2194560" cy="1463040"/>
          </a:xfrm>
          <a:solidFill>
            <a:schemeClr val="bg1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5B614B-E144-5846-816C-94CAF0C1C028}"/>
                </a:ext>
              </a:extLst>
            </p:cNvPr>
            <p:cNvSpPr/>
            <p:nvPr/>
          </p:nvSpPr>
          <p:spPr>
            <a:xfrm>
              <a:off x="581152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F2424CC-B684-B54C-9F15-5F5DF27C59D1}"/>
                </a:ext>
              </a:extLst>
            </p:cNvPr>
            <p:cNvSpPr/>
            <p:nvPr/>
          </p:nvSpPr>
          <p:spPr>
            <a:xfrm>
              <a:off x="654304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50D7B91-81FA-6642-A491-9652F05C4398}"/>
                </a:ext>
              </a:extLst>
            </p:cNvPr>
            <p:cNvSpPr/>
            <p:nvPr/>
          </p:nvSpPr>
          <p:spPr>
            <a:xfrm>
              <a:off x="727456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E37BF33-083D-4C47-8BB4-D227F0712B74}"/>
                </a:ext>
              </a:extLst>
            </p:cNvPr>
            <p:cNvSpPr/>
            <p:nvPr/>
          </p:nvSpPr>
          <p:spPr>
            <a:xfrm>
              <a:off x="581152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72CD6DA-08AB-CD42-BD67-D0FA41C924CE}"/>
                </a:ext>
              </a:extLst>
            </p:cNvPr>
            <p:cNvSpPr/>
            <p:nvPr/>
          </p:nvSpPr>
          <p:spPr>
            <a:xfrm>
              <a:off x="654304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C22D14-B94E-D540-98B6-AA256740C71D}"/>
                </a:ext>
              </a:extLst>
            </p:cNvPr>
            <p:cNvSpPr/>
            <p:nvPr/>
          </p:nvSpPr>
          <p:spPr>
            <a:xfrm>
              <a:off x="727456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86F4FE45-EC08-1F4B-A103-04DC5D8FFB74}"/>
              </a:ext>
            </a:extLst>
          </p:cNvPr>
          <p:cNvSpPr txBox="1"/>
          <p:nvPr/>
        </p:nvSpPr>
        <p:spPr>
          <a:xfrm>
            <a:off x="6959600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565481-66E6-D84B-BC93-AC817FC16FE2}"/>
              </a:ext>
            </a:extLst>
          </p:cNvPr>
          <p:cNvSpPr txBox="1"/>
          <p:nvPr/>
        </p:nvSpPr>
        <p:spPr>
          <a:xfrm>
            <a:off x="7691120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3DBDC1-0518-AC45-B7A3-BB6F41EB2B92}"/>
              </a:ext>
            </a:extLst>
          </p:cNvPr>
          <p:cNvSpPr txBox="1"/>
          <p:nvPr/>
        </p:nvSpPr>
        <p:spPr>
          <a:xfrm>
            <a:off x="8439884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3408CC5-5326-2643-8C53-F3DB139C7FE2}"/>
              </a:ext>
            </a:extLst>
          </p:cNvPr>
          <p:cNvSpPr txBox="1"/>
          <p:nvPr/>
        </p:nvSpPr>
        <p:spPr>
          <a:xfrm>
            <a:off x="6959600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AA0162-EF93-DF40-AB1D-139E7F36B087}"/>
              </a:ext>
            </a:extLst>
          </p:cNvPr>
          <p:cNvSpPr txBox="1"/>
          <p:nvPr/>
        </p:nvSpPr>
        <p:spPr>
          <a:xfrm>
            <a:off x="7691120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58A411F-AAD1-524A-9B41-0F05F6B49C50}"/>
              </a:ext>
            </a:extLst>
          </p:cNvPr>
          <p:cNvSpPr txBox="1"/>
          <p:nvPr/>
        </p:nvSpPr>
        <p:spPr>
          <a:xfrm>
            <a:off x="8439884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5A2716-A95B-3B41-A561-B4E30129DE52}"/>
              </a:ext>
            </a:extLst>
          </p:cNvPr>
          <p:cNvSpPr txBox="1"/>
          <p:nvPr/>
        </p:nvSpPr>
        <p:spPr>
          <a:xfrm>
            <a:off x="3337560" y="5388863"/>
            <a:ext cx="6167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These red cells are adjacent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238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50D657-1F93-CC4D-B3AF-82532F61588D}"/>
              </a:ext>
            </a:extLst>
          </p:cNvPr>
          <p:cNvGrpSpPr/>
          <p:nvPr/>
        </p:nvGrpSpPr>
        <p:grpSpPr>
          <a:xfrm>
            <a:off x="3877112" y="2311637"/>
            <a:ext cx="2194560" cy="1463040"/>
            <a:chOff x="7061200" y="2136914"/>
            <a:chExt cx="2194560" cy="146304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27AFD6B-4AF1-7649-8DE3-5ABD236759DB}"/>
                </a:ext>
              </a:extLst>
            </p:cNvPr>
            <p:cNvGrpSpPr/>
            <p:nvPr/>
          </p:nvGrpSpPr>
          <p:grpSpPr>
            <a:xfrm>
              <a:off x="7061200" y="2136914"/>
              <a:ext cx="2194560" cy="1463040"/>
              <a:chOff x="5811520" y="3488194"/>
              <a:chExt cx="2194560" cy="146304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7D9FBED-0A5F-D941-BB8F-AF80089ACD88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FACEAC-0C72-DC4D-A4D3-F01D409E587D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058CA11-34D3-6545-A8FB-4526D567C24A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7FA279C-19BF-C64D-9D1D-69E01972D16E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6F989C-0D3A-2345-B2EF-DB23A5822381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A0DD748-A3F5-A44E-904D-F4CD98D013A0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F43064-EFBD-FA46-AC9F-0054D3B1A989}"/>
                </a:ext>
              </a:extLst>
            </p:cNvPr>
            <p:cNvSpPr txBox="1"/>
            <p:nvPr/>
          </p:nvSpPr>
          <p:spPr>
            <a:xfrm>
              <a:off x="721760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3B1ECD-678E-074C-B875-CFF3B4CC73D2}"/>
                </a:ext>
              </a:extLst>
            </p:cNvPr>
            <p:cNvSpPr txBox="1"/>
            <p:nvPr/>
          </p:nvSpPr>
          <p:spPr>
            <a:xfrm>
              <a:off x="794912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E236E9-C27E-2F40-BBFC-A07ADF7B35A1}"/>
                </a:ext>
              </a:extLst>
            </p:cNvPr>
            <p:cNvSpPr txBox="1"/>
            <p:nvPr/>
          </p:nvSpPr>
          <p:spPr>
            <a:xfrm>
              <a:off x="8697892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2471B1-2F0D-BE43-817B-E596C1C69EF6}"/>
                </a:ext>
              </a:extLst>
            </p:cNvPr>
            <p:cNvSpPr txBox="1"/>
            <p:nvPr/>
          </p:nvSpPr>
          <p:spPr>
            <a:xfrm>
              <a:off x="721760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FE8A43-44AC-1847-86AB-FE18E2B90FEE}"/>
                </a:ext>
              </a:extLst>
            </p:cNvPr>
            <p:cNvSpPr txBox="1"/>
            <p:nvPr/>
          </p:nvSpPr>
          <p:spPr>
            <a:xfrm>
              <a:off x="794912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B3EC7B-BBC9-3240-8E96-0F13AE4E4ED1}"/>
                </a:ext>
              </a:extLst>
            </p:cNvPr>
            <p:cNvSpPr txBox="1"/>
            <p:nvPr/>
          </p:nvSpPr>
          <p:spPr>
            <a:xfrm>
              <a:off x="8697892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1152480-0209-2145-934B-61D4EDE0CCCD}"/>
              </a:ext>
            </a:extLst>
          </p:cNvPr>
          <p:cNvGrpSpPr/>
          <p:nvPr/>
        </p:nvGrpSpPr>
        <p:grpSpPr>
          <a:xfrm>
            <a:off x="3430072" y="2839908"/>
            <a:ext cx="2194560" cy="1463040"/>
            <a:chOff x="7600612" y="4331474"/>
            <a:chExt cx="2194560" cy="146304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1905B11-6411-BD4C-A548-4140F65CEFE3}"/>
                </a:ext>
              </a:extLst>
            </p:cNvPr>
            <p:cNvGrpSpPr/>
            <p:nvPr/>
          </p:nvGrpSpPr>
          <p:grpSpPr>
            <a:xfrm>
              <a:off x="7600612" y="4331474"/>
              <a:ext cx="2194560" cy="1463040"/>
              <a:chOff x="5811520" y="3488194"/>
              <a:chExt cx="2194560" cy="1463040"/>
            </a:xfrm>
            <a:solidFill>
              <a:schemeClr val="bg1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921BD7B-6C5C-7748-88B5-914D4EF37998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15C6EBD-AD0D-4D42-9FBF-8F30842BB5CC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362B71-2349-B143-97BD-64DA78534C8C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67498C-CAF4-C040-8940-A29498EB162F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1DEF15A-94E3-0C40-9F6F-44EA1DF8FA59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96F2148-56DC-8240-9959-0C1D32AEE940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601708-CA90-1047-AC13-546D4936B2BC}"/>
                </a:ext>
              </a:extLst>
            </p:cNvPr>
            <p:cNvSpPr txBox="1"/>
            <p:nvPr/>
          </p:nvSpPr>
          <p:spPr>
            <a:xfrm>
              <a:off x="775702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87E00A5-67E4-644E-A577-9150222FABB1}"/>
                </a:ext>
              </a:extLst>
            </p:cNvPr>
            <p:cNvSpPr txBox="1"/>
            <p:nvPr/>
          </p:nvSpPr>
          <p:spPr>
            <a:xfrm>
              <a:off x="848854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EC649A-ED57-F34E-A84D-014E0E5772DB}"/>
                </a:ext>
              </a:extLst>
            </p:cNvPr>
            <p:cNvSpPr txBox="1"/>
            <p:nvPr/>
          </p:nvSpPr>
          <p:spPr>
            <a:xfrm>
              <a:off x="9237304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D3FCA56-C99D-1A44-8856-2081E7CD0EF3}"/>
                </a:ext>
              </a:extLst>
            </p:cNvPr>
            <p:cNvSpPr txBox="1"/>
            <p:nvPr/>
          </p:nvSpPr>
          <p:spPr>
            <a:xfrm>
              <a:off x="775702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56280C-68DC-2942-B710-29DCCDA3ABA7}"/>
                </a:ext>
              </a:extLst>
            </p:cNvPr>
            <p:cNvSpPr txBox="1"/>
            <p:nvPr/>
          </p:nvSpPr>
          <p:spPr>
            <a:xfrm>
              <a:off x="848854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482E58-E3E9-7D45-96B4-06D0D1C82DAF}"/>
                </a:ext>
              </a:extLst>
            </p:cNvPr>
            <p:cNvSpPr txBox="1"/>
            <p:nvPr/>
          </p:nvSpPr>
          <p:spPr>
            <a:xfrm>
              <a:off x="9237304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36ABF1-36E1-484E-8B21-11EDC773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Arrays are multidimensional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4CE74-7239-1647-8226-F052973C68DF}"/>
              </a:ext>
            </a:extLst>
          </p:cNvPr>
          <p:cNvSpPr txBox="1"/>
          <p:nvPr/>
        </p:nvSpPr>
        <p:spPr>
          <a:xfrm>
            <a:off x="509072" y="3048881"/>
            <a:ext cx="202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4D array:</a:t>
            </a:r>
          </a:p>
          <a:p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9C19C1-AD38-6D4F-8CCE-3F658EA203FB}"/>
              </a:ext>
            </a:extLst>
          </p:cNvPr>
          <p:cNvGrpSpPr/>
          <p:nvPr/>
        </p:nvGrpSpPr>
        <p:grpSpPr>
          <a:xfrm>
            <a:off x="3078480" y="3356114"/>
            <a:ext cx="2194560" cy="1463040"/>
            <a:chOff x="5811520" y="3488194"/>
            <a:chExt cx="2194560" cy="1463040"/>
          </a:xfrm>
          <a:solidFill>
            <a:schemeClr val="bg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E291AB-5DC8-C24F-AE41-1AA41DB63A9D}"/>
                </a:ext>
              </a:extLst>
            </p:cNvPr>
            <p:cNvSpPr/>
            <p:nvPr/>
          </p:nvSpPr>
          <p:spPr>
            <a:xfrm>
              <a:off x="581152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E1BD6A-FEB2-054E-84B0-18FA063380D7}"/>
                </a:ext>
              </a:extLst>
            </p:cNvPr>
            <p:cNvSpPr/>
            <p:nvPr/>
          </p:nvSpPr>
          <p:spPr>
            <a:xfrm>
              <a:off x="581152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86C4B2-76F2-DE48-A2B9-AFEEC5C3FB60}"/>
                </a:ext>
              </a:extLst>
            </p:cNvPr>
            <p:cNvSpPr/>
            <p:nvPr/>
          </p:nvSpPr>
          <p:spPr>
            <a:xfrm>
              <a:off x="654304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4CF07-2EFF-C24F-961B-186D79D8B234}"/>
                </a:ext>
              </a:extLst>
            </p:cNvPr>
            <p:cNvSpPr/>
            <p:nvPr/>
          </p:nvSpPr>
          <p:spPr>
            <a:xfrm>
              <a:off x="727456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19C1D7-FD5C-8B43-A856-CF5E9FBDF71A}"/>
                </a:ext>
              </a:extLst>
            </p:cNvPr>
            <p:cNvSpPr/>
            <p:nvPr/>
          </p:nvSpPr>
          <p:spPr>
            <a:xfrm>
              <a:off x="654304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CCE056-223B-494F-A85A-1276B7DED9DE}"/>
                </a:ext>
              </a:extLst>
            </p:cNvPr>
            <p:cNvSpPr/>
            <p:nvPr/>
          </p:nvSpPr>
          <p:spPr>
            <a:xfrm>
              <a:off x="7274560" y="3488194"/>
              <a:ext cx="731520" cy="73152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2FAA705-B83F-BC47-89CB-8FDBE0B2FE84}"/>
              </a:ext>
            </a:extLst>
          </p:cNvPr>
          <p:cNvSpPr txBox="1"/>
          <p:nvPr/>
        </p:nvSpPr>
        <p:spPr>
          <a:xfrm>
            <a:off x="3234888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15FC-D7AB-334A-870C-721CE6B894EA}"/>
              </a:ext>
            </a:extLst>
          </p:cNvPr>
          <p:cNvSpPr txBox="1"/>
          <p:nvPr/>
        </p:nvSpPr>
        <p:spPr>
          <a:xfrm>
            <a:off x="3966408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7C7D66-21AE-7E41-AE7F-8D4341A81622}"/>
              </a:ext>
            </a:extLst>
          </p:cNvPr>
          <p:cNvSpPr txBox="1"/>
          <p:nvPr/>
        </p:nvSpPr>
        <p:spPr>
          <a:xfrm>
            <a:off x="4715172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2E34C9-39E7-824D-AEB3-E43334FA6632}"/>
              </a:ext>
            </a:extLst>
          </p:cNvPr>
          <p:cNvSpPr txBox="1"/>
          <p:nvPr/>
        </p:nvSpPr>
        <p:spPr>
          <a:xfrm>
            <a:off x="3234888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3AF54-3382-8247-BF26-7B2C02DA5C96}"/>
              </a:ext>
            </a:extLst>
          </p:cNvPr>
          <p:cNvSpPr txBox="1"/>
          <p:nvPr/>
        </p:nvSpPr>
        <p:spPr>
          <a:xfrm>
            <a:off x="3966408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C167F7-C4CC-F941-B33A-C67D45ACA146}"/>
              </a:ext>
            </a:extLst>
          </p:cNvPr>
          <p:cNvSpPr txBox="1"/>
          <p:nvPr/>
        </p:nvSpPr>
        <p:spPr>
          <a:xfrm>
            <a:off x="4715172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5ADAD2-2B3C-744D-AF9E-8C9817ECF98F}"/>
              </a:ext>
            </a:extLst>
          </p:cNvPr>
          <p:cNvGrpSpPr/>
          <p:nvPr/>
        </p:nvGrpSpPr>
        <p:grpSpPr>
          <a:xfrm>
            <a:off x="7601824" y="2311637"/>
            <a:ext cx="2194560" cy="1463040"/>
            <a:chOff x="7061200" y="2136914"/>
            <a:chExt cx="2194560" cy="146304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440A7B3-A722-0E4A-8700-652C93C9D34E}"/>
                </a:ext>
              </a:extLst>
            </p:cNvPr>
            <p:cNvGrpSpPr/>
            <p:nvPr/>
          </p:nvGrpSpPr>
          <p:grpSpPr>
            <a:xfrm>
              <a:off x="7061200" y="2136914"/>
              <a:ext cx="2194560" cy="1463040"/>
              <a:chOff x="5811520" y="3488194"/>
              <a:chExt cx="2194560" cy="146304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4ABAEE2-9558-4041-8EB1-86FBE34D31E0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C30CC98-EE64-474D-ADB4-EC5A8286A144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7269B5F-EF42-8F43-A02D-0DBAE7F8D473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054746F-C72D-694C-891B-E845986DB3CF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8CBB9B2-116C-2842-B908-755C2483E36E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F945D79-AAA8-F045-82B2-69F7A82D3EB6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035B48-20FC-5042-BB34-EDA2272AFC41}"/>
                </a:ext>
              </a:extLst>
            </p:cNvPr>
            <p:cNvSpPr txBox="1"/>
            <p:nvPr/>
          </p:nvSpPr>
          <p:spPr>
            <a:xfrm>
              <a:off x="721760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3429DA-F90D-914E-B7AB-48F62718A14B}"/>
                </a:ext>
              </a:extLst>
            </p:cNvPr>
            <p:cNvSpPr txBox="1"/>
            <p:nvPr/>
          </p:nvSpPr>
          <p:spPr>
            <a:xfrm>
              <a:off x="794912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968044-8827-4A4B-B206-9E2C239B8003}"/>
                </a:ext>
              </a:extLst>
            </p:cNvPr>
            <p:cNvSpPr txBox="1"/>
            <p:nvPr/>
          </p:nvSpPr>
          <p:spPr>
            <a:xfrm>
              <a:off x="8697892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9DC0D70-827A-BD4C-80BA-651F3B30F6E1}"/>
                </a:ext>
              </a:extLst>
            </p:cNvPr>
            <p:cNvSpPr txBox="1"/>
            <p:nvPr/>
          </p:nvSpPr>
          <p:spPr>
            <a:xfrm>
              <a:off x="721760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F197DCE-813B-8E4E-BD86-9F7A27B09923}"/>
                </a:ext>
              </a:extLst>
            </p:cNvPr>
            <p:cNvSpPr txBox="1"/>
            <p:nvPr/>
          </p:nvSpPr>
          <p:spPr>
            <a:xfrm>
              <a:off x="794912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520C7E9-0B47-7941-AA81-5EF9E8D3F174}"/>
                </a:ext>
              </a:extLst>
            </p:cNvPr>
            <p:cNvSpPr txBox="1"/>
            <p:nvPr/>
          </p:nvSpPr>
          <p:spPr>
            <a:xfrm>
              <a:off x="8697892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0A64240-97C9-8743-A604-FB8928F0E9E7}"/>
              </a:ext>
            </a:extLst>
          </p:cNvPr>
          <p:cNvGrpSpPr/>
          <p:nvPr/>
        </p:nvGrpSpPr>
        <p:grpSpPr>
          <a:xfrm>
            <a:off x="7154784" y="2839908"/>
            <a:ext cx="2194560" cy="1463040"/>
            <a:chOff x="7600612" y="4331474"/>
            <a:chExt cx="2194560" cy="146304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261F594-D94F-D242-8EB5-1EDE01E4D7C2}"/>
                </a:ext>
              </a:extLst>
            </p:cNvPr>
            <p:cNvGrpSpPr/>
            <p:nvPr/>
          </p:nvGrpSpPr>
          <p:grpSpPr>
            <a:xfrm>
              <a:off x="7600612" y="4331474"/>
              <a:ext cx="2194560" cy="1463040"/>
              <a:chOff x="5811520" y="3488194"/>
              <a:chExt cx="2194560" cy="1463040"/>
            </a:xfrm>
            <a:solidFill>
              <a:schemeClr val="bg1"/>
            </a:solidFill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6AF8597-5097-A844-8B32-ABB68E26DF39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C948C69-D1C9-3E40-A5F9-987AB995E178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DFB2AFB-8D95-2840-ADC0-14B4A03397BF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95EAE3-F508-7344-AAB4-00F96BFF8F56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63CAB80-2155-6340-9A95-86E14E40A686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FB096DC-525B-CE47-B7FB-69EC0CB755F0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7A02E8F-719C-B243-AD3D-0E7CADA2B74A}"/>
                </a:ext>
              </a:extLst>
            </p:cNvPr>
            <p:cNvSpPr txBox="1"/>
            <p:nvPr/>
          </p:nvSpPr>
          <p:spPr>
            <a:xfrm>
              <a:off x="775702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8BABA5-F5E9-0D46-BC28-36A439745AD8}"/>
                </a:ext>
              </a:extLst>
            </p:cNvPr>
            <p:cNvSpPr txBox="1"/>
            <p:nvPr/>
          </p:nvSpPr>
          <p:spPr>
            <a:xfrm>
              <a:off x="848854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2C038C2-814B-934A-8417-D637736EB893}"/>
                </a:ext>
              </a:extLst>
            </p:cNvPr>
            <p:cNvSpPr txBox="1"/>
            <p:nvPr/>
          </p:nvSpPr>
          <p:spPr>
            <a:xfrm>
              <a:off x="9237304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21559EF-E34F-DC4A-A881-3051F1A58E14}"/>
                </a:ext>
              </a:extLst>
            </p:cNvPr>
            <p:cNvSpPr txBox="1"/>
            <p:nvPr/>
          </p:nvSpPr>
          <p:spPr>
            <a:xfrm>
              <a:off x="775702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2464B4-EC87-5944-BE65-66586A9DAB1D}"/>
                </a:ext>
              </a:extLst>
            </p:cNvPr>
            <p:cNvSpPr txBox="1"/>
            <p:nvPr/>
          </p:nvSpPr>
          <p:spPr>
            <a:xfrm>
              <a:off x="848854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1BAC360-7364-3C4D-AA38-2C7F68F5C482}"/>
                </a:ext>
              </a:extLst>
            </p:cNvPr>
            <p:cNvSpPr txBox="1"/>
            <p:nvPr/>
          </p:nvSpPr>
          <p:spPr>
            <a:xfrm>
              <a:off x="9237304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5B87406-E473-764A-9E17-5EA3488C0D64}"/>
              </a:ext>
            </a:extLst>
          </p:cNvPr>
          <p:cNvGrpSpPr/>
          <p:nvPr/>
        </p:nvGrpSpPr>
        <p:grpSpPr>
          <a:xfrm>
            <a:off x="6803192" y="3356114"/>
            <a:ext cx="2194560" cy="1463040"/>
            <a:chOff x="5811520" y="3488194"/>
            <a:chExt cx="2194560" cy="1463040"/>
          </a:xfrm>
          <a:solidFill>
            <a:schemeClr val="bg1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5B614B-E144-5846-816C-94CAF0C1C028}"/>
                </a:ext>
              </a:extLst>
            </p:cNvPr>
            <p:cNvSpPr/>
            <p:nvPr/>
          </p:nvSpPr>
          <p:spPr>
            <a:xfrm>
              <a:off x="581152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F2424CC-B684-B54C-9F15-5F5DF27C59D1}"/>
                </a:ext>
              </a:extLst>
            </p:cNvPr>
            <p:cNvSpPr/>
            <p:nvPr/>
          </p:nvSpPr>
          <p:spPr>
            <a:xfrm>
              <a:off x="654304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50D7B91-81FA-6642-A491-9652F05C4398}"/>
                </a:ext>
              </a:extLst>
            </p:cNvPr>
            <p:cNvSpPr/>
            <p:nvPr/>
          </p:nvSpPr>
          <p:spPr>
            <a:xfrm>
              <a:off x="727456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E37BF33-083D-4C47-8BB4-D227F0712B74}"/>
                </a:ext>
              </a:extLst>
            </p:cNvPr>
            <p:cNvSpPr/>
            <p:nvPr/>
          </p:nvSpPr>
          <p:spPr>
            <a:xfrm>
              <a:off x="581152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72CD6DA-08AB-CD42-BD67-D0FA41C924CE}"/>
                </a:ext>
              </a:extLst>
            </p:cNvPr>
            <p:cNvSpPr/>
            <p:nvPr/>
          </p:nvSpPr>
          <p:spPr>
            <a:xfrm>
              <a:off x="654304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C22D14-B94E-D540-98B6-AA256740C71D}"/>
                </a:ext>
              </a:extLst>
            </p:cNvPr>
            <p:cNvSpPr/>
            <p:nvPr/>
          </p:nvSpPr>
          <p:spPr>
            <a:xfrm>
              <a:off x="727456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86F4FE45-EC08-1F4B-A103-04DC5D8FFB74}"/>
              </a:ext>
            </a:extLst>
          </p:cNvPr>
          <p:cNvSpPr txBox="1"/>
          <p:nvPr/>
        </p:nvSpPr>
        <p:spPr>
          <a:xfrm>
            <a:off x="6959600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565481-66E6-D84B-BC93-AC817FC16FE2}"/>
              </a:ext>
            </a:extLst>
          </p:cNvPr>
          <p:cNvSpPr txBox="1"/>
          <p:nvPr/>
        </p:nvSpPr>
        <p:spPr>
          <a:xfrm>
            <a:off x="7691120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3DBDC1-0518-AC45-B7A3-BB6F41EB2B92}"/>
              </a:ext>
            </a:extLst>
          </p:cNvPr>
          <p:cNvSpPr txBox="1"/>
          <p:nvPr/>
        </p:nvSpPr>
        <p:spPr>
          <a:xfrm>
            <a:off x="8439884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3408CC5-5326-2643-8C53-F3DB139C7FE2}"/>
              </a:ext>
            </a:extLst>
          </p:cNvPr>
          <p:cNvSpPr txBox="1"/>
          <p:nvPr/>
        </p:nvSpPr>
        <p:spPr>
          <a:xfrm>
            <a:off x="6959600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AA0162-EF93-DF40-AB1D-139E7F36B087}"/>
              </a:ext>
            </a:extLst>
          </p:cNvPr>
          <p:cNvSpPr txBox="1"/>
          <p:nvPr/>
        </p:nvSpPr>
        <p:spPr>
          <a:xfrm>
            <a:off x="7691120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58A411F-AAD1-524A-9B41-0F05F6B49C50}"/>
              </a:ext>
            </a:extLst>
          </p:cNvPr>
          <p:cNvSpPr txBox="1"/>
          <p:nvPr/>
        </p:nvSpPr>
        <p:spPr>
          <a:xfrm>
            <a:off x="8439884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5A2716-A95B-3B41-A561-B4E30129DE52}"/>
              </a:ext>
            </a:extLst>
          </p:cNvPr>
          <p:cNvSpPr txBox="1"/>
          <p:nvPr/>
        </p:nvSpPr>
        <p:spPr>
          <a:xfrm>
            <a:off x="3337560" y="5388863"/>
            <a:ext cx="6167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These are also adjacent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303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ABF1-36E1-484E-8B21-11EDC773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Grayscale images are 2D arrays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57487-48EB-2C49-BFD2-4C63EC38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555240"/>
            <a:ext cx="1977390" cy="26365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B44154-8141-D141-BC6E-6FB9D2BF88D8}"/>
              </a:ext>
            </a:extLst>
          </p:cNvPr>
          <p:cNvCxnSpPr/>
          <p:nvPr/>
        </p:nvCxnSpPr>
        <p:spPr>
          <a:xfrm flipV="1">
            <a:off x="2540000" y="1981200"/>
            <a:ext cx="5527040" cy="1168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965DDC3-F2CF-204C-B916-3210390ECB7F}"/>
              </a:ext>
            </a:extLst>
          </p:cNvPr>
          <p:cNvCxnSpPr>
            <a:cxnSpLocks/>
          </p:cNvCxnSpPr>
          <p:nvPr/>
        </p:nvCxnSpPr>
        <p:spPr>
          <a:xfrm>
            <a:off x="2540000" y="3149600"/>
            <a:ext cx="5521960" cy="980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9E6797-1A85-9340-B08E-514C235BAD0D}"/>
              </a:ext>
            </a:extLst>
          </p:cNvPr>
          <p:cNvGrpSpPr/>
          <p:nvPr/>
        </p:nvGrpSpPr>
        <p:grpSpPr>
          <a:xfrm>
            <a:off x="8064500" y="1981200"/>
            <a:ext cx="2197100" cy="2194560"/>
            <a:chOff x="8064500" y="1981200"/>
            <a:chExt cx="2197100" cy="219456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B51CA57-397E-0B43-8088-56AE5FDDD39C}"/>
                </a:ext>
              </a:extLst>
            </p:cNvPr>
            <p:cNvSpPr/>
            <p:nvPr/>
          </p:nvSpPr>
          <p:spPr>
            <a:xfrm>
              <a:off x="8067040" y="1981200"/>
              <a:ext cx="731520" cy="73152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A84759F-8D3F-D448-9140-2C5821632D32}"/>
                </a:ext>
              </a:extLst>
            </p:cNvPr>
            <p:cNvSpPr/>
            <p:nvPr/>
          </p:nvSpPr>
          <p:spPr>
            <a:xfrm>
              <a:off x="8798560" y="1981200"/>
              <a:ext cx="731520" cy="73152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DADF415-E1D6-C74F-AACF-BD9E6BC5E86F}"/>
                </a:ext>
              </a:extLst>
            </p:cNvPr>
            <p:cNvSpPr/>
            <p:nvPr/>
          </p:nvSpPr>
          <p:spPr>
            <a:xfrm>
              <a:off x="9530080" y="1981200"/>
              <a:ext cx="731520" cy="73152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0A99150-DBE3-554A-A9C7-0720A80602B8}"/>
                </a:ext>
              </a:extLst>
            </p:cNvPr>
            <p:cNvSpPr/>
            <p:nvPr/>
          </p:nvSpPr>
          <p:spPr>
            <a:xfrm>
              <a:off x="8067040" y="2712720"/>
              <a:ext cx="731520" cy="73152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6A7F44E-D0C6-3B4D-953A-C4F860F6C82B}"/>
                </a:ext>
              </a:extLst>
            </p:cNvPr>
            <p:cNvSpPr/>
            <p:nvPr/>
          </p:nvSpPr>
          <p:spPr>
            <a:xfrm>
              <a:off x="8798560" y="2712720"/>
              <a:ext cx="731520" cy="73152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820B652-EDE2-C449-AA25-4DE826C8E0A3}"/>
                </a:ext>
              </a:extLst>
            </p:cNvPr>
            <p:cNvSpPr/>
            <p:nvPr/>
          </p:nvSpPr>
          <p:spPr>
            <a:xfrm>
              <a:off x="9530080" y="2712720"/>
              <a:ext cx="731520" cy="73152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FA89EF4-F1C2-7544-868D-09F9EF333409}"/>
                </a:ext>
              </a:extLst>
            </p:cNvPr>
            <p:cNvSpPr/>
            <p:nvPr/>
          </p:nvSpPr>
          <p:spPr>
            <a:xfrm>
              <a:off x="8064500" y="3444240"/>
              <a:ext cx="731520" cy="73152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741DF5B-52AE-D74D-9CD4-460ED04254DC}"/>
                </a:ext>
              </a:extLst>
            </p:cNvPr>
            <p:cNvSpPr/>
            <p:nvPr/>
          </p:nvSpPr>
          <p:spPr>
            <a:xfrm>
              <a:off x="8796020" y="3444240"/>
              <a:ext cx="731520" cy="73152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9E80EE5-C355-9449-B4A6-82B9EDF02A12}"/>
                </a:ext>
              </a:extLst>
            </p:cNvPr>
            <p:cNvSpPr/>
            <p:nvPr/>
          </p:nvSpPr>
          <p:spPr>
            <a:xfrm>
              <a:off x="9527540" y="3444240"/>
              <a:ext cx="731520" cy="73152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45C5200-3A2C-7E4D-8A55-8445C137D804}"/>
              </a:ext>
            </a:extLst>
          </p:cNvPr>
          <p:cNvSpPr txBox="1"/>
          <p:nvPr/>
        </p:nvSpPr>
        <p:spPr>
          <a:xfrm>
            <a:off x="8150860" y="4470400"/>
            <a:ext cx="2354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3x3 pixels</a:t>
            </a:r>
          </a:p>
          <a:p>
            <a:r>
              <a:rPr lang="en-US" sz="3600" dirty="0"/>
              <a:t>zoomed-in</a:t>
            </a:r>
          </a:p>
          <a:p>
            <a:endParaRPr lang="en-US" sz="3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7C21DA-63CA-8749-97B7-8BAD367977C3}"/>
              </a:ext>
            </a:extLst>
          </p:cNvPr>
          <p:cNvSpPr txBox="1"/>
          <p:nvPr/>
        </p:nvSpPr>
        <p:spPr>
          <a:xfrm>
            <a:off x="967740" y="5191760"/>
            <a:ext cx="3421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150x200 pixels</a:t>
            </a:r>
          </a:p>
          <a:p>
            <a:r>
              <a:rPr lang="en-US" sz="3600" dirty="0"/>
              <a:t>image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545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198</Words>
  <Application>Microsoft Macintosh PowerPoint</Application>
  <PresentationFormat>Widescreen</PresentationFormat>
  <Paragraphs>153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Arrays are multidimensional data structures</vt:lpstr>
      <vt:lpstr>Arrays are multidimensional data structures</vt:lpstr>
      <vt:lpstr>Arrays are multidimensional data structures</vt:lpstr>
      <vt:lpstr>Arrays are multidimensional data structures</vt:lpstr>
      <vt:lpstr>Arrays are multidimensional data structures</vt:lpstr>
      <vt:lpstr>Grayscale images are 2D arrays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Mellert</dc:creator>
  <cp:lastModifiedBy>Dave Mellert</cp:lastModifiedBy>
  <cp:revision>7</cp:revision>
  <dcterms:created xsi:type="dcterms:W3CDTF">2018-11-29T21:33:46Z</dcterms:created>
  <dcterms:modified xsi:type="dcterms:W3CDTF">2018-11-29T21:57:39Z</dcterms:modified>
</cp:coreProperties>
</file>