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26"/>
  </p:normalViewPr>
  <p:slideViewPr>
    <p:cSldViewPr snapToGrid="0" snapToObjects="1">
      <p:cViewPr varScale="1">
        <p:scale>
          <a:sx n="94" d="100"/>
          <a:sy n="94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9F2D-411E-A44B-99E5-D63692ECF2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AEC9-3566-0244-B437-A99FCB59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C5BA-3ACA-7145-BA1B-F8C3CCB9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BA64-1F08-C644-8A7F-992AA9B64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C3669-FBE9-4043-8DD1-417818D5CB62}"/>
              </a:ext>
            </a:extLst>
          </p:cNvPr>
          <p:cNvSpPr txBox="1"/>
          <p:nvPr/>
        </p:nvSpPr>
        <p:spPr>
          <a:xfrm>
            <a:off x="2915920" y="2208034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1D array: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2915920" y="3834677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2D array:</a:t>
            </a:r>
          </a:p>
          <a:p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7BE9CB-08BC-4E4B-B91F-84B5544FE515}"/>
              </a:ext>
            </a:extLst>
          </p:cNvPr>
          <p:cNvGrpSpPr/>
          <p:nvPr/>
        </p:nvGrpSpPr>
        <p:grpSpPr>
          <a:xfrm>
            <a:off x="5811520" y="2197874"/>
            <a:ext cx="2194560" cy="731520"/>
            <a:chOff x="5811520" y="2208034"/>
            <a:chExt cx="2194560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0CEC51-18BB-7F4A-ADCC-45310BF787C0}"/>
                </a:ext>
              </a:extLst>
            </p:cNvPr>
            <p:cNvSpPr/>
            <p:nvPr/>
          </p:nvSpPr>
          <p:spPr>
            <a:xfrm>
              <a:off x="5811520" y="220803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ED6A67-7BC2-0441-9192-60EA9141AD81}"/>
                </a:ext>
              </a:extLst>
            </p:cNvPr>
            <p:cNvSpPr/>
            <p:nvPr/>
          </p:nvSpPr>
          <p:spPr>
            <a:xfrm>
              <a:off x="6543040" y="220803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012D8-3211-3442-8C62-CECAD1298A0E}"/>
                </a:ext>
              </a:extLst>
            </p:cNvPr>
            <p:cNvSpPr/>
            <p:nvPr/>
          </p:nvSpPr>
          <p:spPr>
            <a:xfrm>
              <a:off x="7274560" y="220803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5811520" y="3488194"/>
            <a:ext cx="2194560" cy="1463040"/>
            <a:chOff x="5811520" y="3488194"/>
            <a:chExt cx="2194560" cy="14630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E97C6F-D2FB-3C4E-B0DD-D26C9681A545}"/>
              </a:ext>
            </a:extLst>
          </p:cNvPr>
          <p:cNvSpPr txBox="1"/>
          <p:nvPr/>
        </p:nvSpPr>
        <p:spPr>
          <a:xfrm>
            <a:off x="5967928" y="22114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2B79-53BE-E84B-9328-3495C4DE7FA0}"/>
              </a:ext>
            </a:extLst>
          </p:cNvPr>
          <p:cNvSpPr txBox="1"/>
          <p:nvPr/>
        </p:nvSpPr>
        <p:spPr>
          <a:xfrm>
            <a:off x="6699448" y="22114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749FB-1FD6-A447-9A2B-DF26B75EADD4}"/>
              </a:ext>
            </a:extLst>
          </p:cNvPr>
          <p:cNvSpPr txBox="1"/>
          <p:nvPr/>
        </p:nvSpPr>
        <p:spPr>
          <a:xfrm>
            <a:off x="7448212" y="22114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5967928" y="3543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6699448" y="3543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7448212" y="3543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5967928" y="42623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6699448" y="42623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7448212" y="42623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21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6396792" y="228115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5949752" y="280942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3028752" y="301840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5598160" y="332563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5754568" y="33811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6486088" y="33811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7234852" y="33811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5754568" y="4099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6486088" y="4099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7234852" y="4099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422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13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5A2716-A95B-3B41-A561-B4E30129DE52}"/>
              </a:ext>
            </a:extLst>
          </p:cNvPr>
          <p:cNvSpPr txBox="1"/>
          <p:nvPr/>
        </p:nvSpPr>
        <p:spPr>
          <a:xfrm>
            <a:off x="3337560" y="5388863"/>
            <a:ext cx="616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These red cells are adjacent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23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5A2716-A95B-3B41-A561-B4E30129DE52}"/>
              </a:ext>
            </a:extLst>
          </p:cNvPr>
          <p:cNvSpPr txBox="1"/>
          <p:nvPr/>
        </p:nvSpPr>
        <p:spPr>
          <a:xfrm>
            <a:off x="3337560" y="5388863"/>
            <a:ext cx="616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These are also adjacent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30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50D657-1F93-CC4D-B3AF-82532F61588D}"/>
              </a:ext>
            </a:extLst>
          </p:cNvPr>
          <p:cNvGrpSpPr/>
          <p:nvPr/>
        </p:nvGrpSpPr>
        <p:grpSpPr>
          <a:xfrm>
            <a:off x="3877112" y="2311637"/>
            <a:ext cx="2194560" cy="1463040"/>
            <a:chOff x="7061200" y="2136914"/>
            <a:chExt cx="2194560" cy="1463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7AFD6B-4AF1-7649-8DE3-5ABD236759DB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9FBED-0A5F-D941-BB8F-AF80089ACD8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ACEAC-0C72-DC4D-A4D3-F01D409E587D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8CA11-34D3-6545-A8FB-4526D567C24A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7FA279C-19BF-C64D-9D1D-69E01972D16E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6F989C-0D3A-2345-B2EF-DB23A5822381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DD748-A3F5-A44E-904D-F4CD98D013A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43064-EFBD-FA46-AC9F-0054D3B1A989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1ECD-678E-074C-B875-CFF3B4CC73D2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E236E9-C27E-2F40-BBFC-A07ADF7B35A1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2471B1-2F0D-BE43-817B-E596C1C69EF6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E8A43-44AC-1847-86AB-FE18E2B90FEE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B3EC7B-BBC9-3240-8E96-0F13AE4E4ED1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52480-0209-2145-934B-61D4EDE0CCCD}"/>
              </a:ext>
            </a:extLst>
          </p:cNvPr>
          <p:cNvGrpSpPr/>
          <p:nvPr/>
        </p:nvGrpSpPr>
        <p:grpSpPr>
          <a:xfrm>
            <a:off x="3430072" y="2839908"/>
            <a:ext cx="2194560" cy="1463040"/>
            <a:chOff x="7600612" y="4331474"/>
            <a:chExt cx="2194560" cy="14630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905B11-6411-BD4C-A548-4140F65CEFE3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21BD7B-6C5C-7748-88B5-914D4EF37998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5C6EBD-AD0D-4D42-9FBF-8F30842BB5CC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362B71-2349-B143-97BD-64DA78534C8C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67498C-CAF4-C040-8940-A29498EB162F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DEF15A-94E3-0C40-9F6F-44EA1DF8FA59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6F2148-56DC-8240-9959-0C1D32AEE940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01708-CA90-1047-AC13-546D4936B2BC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7E00A5-67E4-644E-A577-9150222FABB1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C649A-ED57-F34E-A84D-014E0E5772DB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FCA56-C99D-1A44-8856-2081E7CD0EF3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56280C-68DC-2942-B710-29DCCDA3ABA7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482E58-E3E9-7D45-96B4-06D0D1C82DAF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Arrays are multidimensional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4CE74-7239-1647-8226-F052973C68DF}"/>
              </a:ext>
            </a:extLst>
          </p:cNvPr>
          <p:cNvSpPr txBox="1"/>
          <p:nvPr/>
        </p:nvSpPr>
        <p:spPr>
          <a:xfrm>
            <a:off x="509072" y="3048881"/>
            <a:ext cx="202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4D array:</a:t>
            </a:r>
          </a:p>
          <a:p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9C19C1-AD38-6D4F-8CCE-3F658EA203FB}"/>
              </a:ext>
            </a:extLst>
          </p:cNvPr>
          <p:cNvGrpSpPr/>
          <p:nvPr/>
        </p:nvGrpSpPr>
        <p:grpSpPr>
          <a:xfrm>
            <a:off x="3078480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E291AB-5DC8-C24F-AE41-1AA41DB63A9D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1BD6A-FEB2-054E-84B0-18FA063380D7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6C4B2-76F2-DE48-A2B9-AFEEC5C3FB60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4CF07-2EFF-C24F-961B-186D79D8B234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19C1D7-FD5C-8B43-A856-CF5E9FBDF71A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CE056-223B-494F-A85A-1276B7DED9DE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FAA705-B83F-BC47-89CB-8FDBE0B2FE84}"/>
              </a:ext>
            </a:extLst>
          </p:cNvPr>
          <p:cNvSpPr txBox="1"/>
          <p:nvPr/>
        </p:nvSpPr>
        <p:spPr>
          <a:xfrm>
            <a:off x="323488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15FC-D7AB-334A-870C-721CE6B894EA}"/>
              </a:ext>
            </a:extLst>
          </p:cNvPr>
          <p:cNvSpPr txBox="1"/>
          <p:nvPr/>
        </p:nvSpPr>
        <p:spPr>
          <a:xfrm>
            <a:off x="3966408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C7D66-21AE-7E41-AE7F-8D4341A81622}"/>
              </a:ext>
            </a:extLst>
          </p:cNvPr>
          <p:cNvSpPr txBox="1"/>
          <p:nvPr/>
        </p:nvSpPr>
        <p:spPr>
          <a:xfrm>
            <a:off x="4715172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E34C9-39E7-824D-AEB3-E43334FA6632}"/>
              </a:ext>
            </a:extLst>
          </p:cNvPr>
          <p:cNvSpPr txBox="1"/>
          <p:nvPr/>
        </p:nvSpPr>
        <p:spPr>
          <a:xfrm>
            <a:off x="323488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3AF54-3382-8247-BF26-7B2C02DA5C96}"/>
              </a:ext>
            </a:extLst>
          </p:cNvPr>
          <p:cNvSpPr txBox="1"/>
          <p:nvPr/>
        </p:nvSpPr>
        <p:spPr>
          <a:xfrm>
            <a:off x="3966408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167F7-C4CC-F941-B33A-C67D45ACA146}"/>
              </a:ext>
            </a:extLst>
          </p:cNvPr>
          <p:cNvSpPr txBox="1"/>
          <p:nvPr/>
        </p:nvSpPr>
        <p:spPr>
          <a:xfrm>
            <a:off x="4715172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5ADAD2-2B3C-744D-AF9E-8C9817ECF98F}"/>
              </a:ext>
            </a:extLst>
          </p:cNvPr>
          <p:cNvGrpSpPr/>
          <p:nvPr/>
        </p:nvGrpSpPr>
        <p:grpSpPr>
          <a:xfrm>
            <a:off x="7601824" y="2311637"/>
            <a:ext cx="2194560" cy="1463040"/>
            <a:chOff x="7061200" y="2136914"/>
            <a:chExt cx="2194560" cy="14630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0A7B3-A722-0E4A-8700-652C93C9D34E}"/>
                </a:ext>
              </a:extLst>
            </p:cNvPr>
            <p:cNvGrpSpPr/>
            <p:nvPr/>
          </p:nvGrpSpPr>
          <p:grpSpPr>
            <a:xfrm>
              <a:off x="7061200" y="2136914"/>
              <a:ext cx="2194560" cy="1463040"/>
              <a:chOff x="5811520" y="3488194"/>
              <a:chExt cx="2194560" cy="146304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4ABAEE2-9558-4041-8EB1-86FBE34D31E0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30CC98-EE64-474D-ADB4-EC5A8286A144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269B5F-EF42-8F43-A02D-0DBAE7F8D473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54746F-C72D-694C-891B-E845986DB3CF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CBB9B2-116C-2842-B908-755C2483E36E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945D79-AAA8-F045-82B2-69F7A82D3EB6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035B48-20FC-5042-BB34-EDA2272AFC41}"/>
                </a:ext>
              </a:extLst>
            </p:cNvPr>
            <p:cNvSpPr txBox="1"/>
            <p:nvPr/>
          </p:nvSpPr>
          <p:spPr>
            <a:xfrm>
              <a:off x="721760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429DA-F90D-914E-B7AB-48F62718A14B}"/>
                </a:ext>
              </a:extLst>
            </p:cNvPr>
            <p:cNvSpPr txBox="1"/>
            <p:nvPr/>
          </p:nvSpPr>
          <p:spPr>
            <a:xfrm>
              <a:off x="7949128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68044-8827-4A4B-B206-9E2C239B8003}"/>
                </a:ext>
              </a:extLst>
            </p:cNvPr>
            <p:cNvSpPr txBox="1"/>
            <p:nvPr/>
          </p:nvSpPr>
          <p:spPr>
            <a:xfrm>
              <a:off x="8697892" y="219246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C0D70-827A-BD4C-80BA-651F3B30F6E1}"/>
                </a:ext>
              </a:extLst>
            </p:cNvPr>
            <p:cNvSpPr txBox="1"/>
            <p:nvPr/>
          </p:nvSpPr>
          <p:spPr>
            <a:xfrm>
              <a:off x="721760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197DCE-813B-8E4E-BD86-9F7A27B09923}"/>
                </a:ext>
              </a:extLst>
            </p:cNvPr>
            <p:cNvSpPr txBox="1"/>
            <p:nvPr/>
          </p:nvSpPr>
          <p:spPr>
            <a:xfrm>
              <a:off x="7949128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20C7E9-0B47-7941-AA81-5EF9E8D3F174}"/>
                </a:ext>
              </a:extLst>
            </p:cNvPr>
            <p:cNvSpPr txBox="1"/>
            <p:nvPr/>
          </p:nvSpPr>
          <p:spPr>
            <a:xfrm>
              <a:off x="8697892" y="291102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4240-97C9-8743-A604-FB8928F0E9E7}"/>
              </a:ext>
            </a:extLst>
          </p:cNvPr>
          <p:cNvGrpSpPr/>
          <p:nvPr/>
        </p:nvGrpSpPr>
        <p:grpSpPr>
          <a:xfrm>
            <a:off x="7154784" y="2839908"/>
            <a:ext cx="2194560" cy="1463040"/>
            <a:chOff x="7600612" y="4331474"/>
            <a:chExt cx="2194560" cy="14630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261F594-D94F-D242-8EB5-1EDE01E4D7C2}"/>
                </a:ext>
              </a:extLst>
            </p:cNvPr>
            <p:cNvGrpSpPr/>
            <p:nvPr/>
          </p:nvGrpSpPr>
          <p:grpSpPr>
            <a:xfrm>
              <a:off x="7600612" y="4331474"/>
              <a:ext cx="2194560" cy="1463040"/>
              <a:chOff x="5811520" y="3488194"/>
              <a:chExt cx="2194560" cy="1463040"/>
            </a:xfrm>
            <a:solidFill>
              <a:schemeClr val="bg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6AF8597-5097-A844-8B32-ABB68E26DF39}"/>
                  </a:ext>
                </a:extLst>
              </p:cNvPr>
              <p:cNvSpPr/>
              <p:nvPr/>
            </p:nvSpPr>
            <p:spPr>
              <a:xfrm>
                <a:off x="581152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948C69-D1C9-3E40-A5F9-987AB995E178}"/>
                  </a:ext>
                </a:extLst>
              </p:cNvPr>
              <p:cNvSpPr/>
              <p:nvPr/>
            </p:nvSpPr>
            <p:spPr>
              <a:xfrm>
                <a:off x="654304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FB2AFB-8D95-2840-ADC0-14B4A03397BF}"/>
                  </a:ext>
                </a:extLst>
              </p:cNvPr>
              <p:cNvSpPr/>
              <p:nvPr/>
            </p:nvSpPr>
            <p:spPr>
              <a:xfrm>
                <a:off x="7274560" y="348819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95EAE3-F508-7344-AAB4-00F96BFF8F56}"/>
                  </a:ext>
                </a:extLst>
              </p:cNvPr>
              <p:cNvSpPr/>
              <p:nvPr/>
            </p:nvSpPr>
            <p:spPr>
              <a:xfrm>
                <a:off x="581152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63CAB80-2155-6340-9A95-86E14E40A686}"/>
                  </a:ext>
                </a:extLst>
              </p:cNvPr>
              <p:cNvSpPr/>
              <p:nvPr/>
            </p:nvSpPr>
            <p:spPr>
              <a:xfrm>
                <a:off x="654304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FB096DC-525B-CE47-B7FB-69EC0CB755F0}"/>
                  </a:ext>
                </a:extLst>
              </p:cNvPr>
              <p:cNvSpPr/>
              <p:nvPr/>
            </p:nvSpPr>
            <p:spPr>
              <a:xfrm>
                <a:off x="7274560" y="4219714"/>
                <a:ext cx="731520" cy="73152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02E8F-719C-B243-AD3D-0E7CADA2B74A}"/>
                </a:ext>
              </a:extLst>
            </p:cNvPr>
            <p:cNvSpPr txBox="1"/>
            <p:nvPr/>
          </p:nvSpPr>
          <p:spPr>
            <a:xfrm>
              <a:off x="775702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8BABA5-F5E9-0D46-BC28-36A439745AD8}"/>
                </a:ext>
              </a:extLst>
            </p:cNvPr>
            <p:cNvSpPr txBox="1"/>
            <p:nvPr/>
          </p:nvSpPr>
          <p:spPr>
            <a:xfrm>
              <a:off x="8488540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C038C2-814B-934A-8417-D637736EB893}"/>
                </a:ext>
              </a:extLst>
            </p:cNvPr>
            <p:cNvSpPr txBox="1"/>
            <p:nvPr/>
          </p:nvSpPr>
          <p:spPr>
            <a:xfrm>
              <a:off x="9237304" y="438702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1559EF-E34F-DC4A-A881-3051F1A58E14}"/>
                </a:ext>
              </a:extLst>
            </p:cNvPr>
            <p:cNvSpPr txBox="1"/>
            <p:nvPr/>
          </p:nvSpPr>
          <p:spPr>
            <a:xfrm>
              <a:off x="775702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2464B4-EC87-5944-BE65-66586A9DAB1D}"/>
                </a:ext>
              </a:extLst>
            </p:cNvPr>
            <p:cNvSpPr txBox="1"/>
            <p:nvPr/>
          </p:nvSpPr>
          <p:spPr>
            <a:xfrm>
              <a:off x="8488540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BAC360-7364-3C4D-AA38-2C7F68F5C482}"/>
                </a:ext>
              </a:extLst>
            </p:cNvPr>
            <p:cNvSpPr txBox="1"/>
            <p:nvPr/>
          </p:nvSpPr>
          <p:spPr>
            <a:xfrm>
              <a:off x="9237304" y="51055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B87406-E473-764A-9E17-5EA3488C0D64}"/>
              </a:ext>
            </a:extLst>
          </p:cNvPr>
          <p:cNvGrpSpPr/>
          <p:nvPr/>
        </p:nvGrpSpPr>
        <p:grpSpPr>
          <a:xfrm>
            <a:off x="6803192" y="3356114"/>
            <a:ext cx="2194560" cy="1463040"/>
            <a:chOff x="5811520" y="3488194"/>
            <a:chExt cx="2194560" cy="1463040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5B614B-E144-5846-816C-94CAF0C1C028}"/>
                </a:ext>
              </a:extLst>
            </p:cNvPr>
            <p:cNvSpPr/>
            <p:nvPr/>
          </p:nvSpPr>
          <p:spPr>
            <a:xfrm>
              <a:off x="581152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2424CC-B684-B54C-9F15-5F5DF27C59D1}"/>
                </a:ext>
              </a:extLst>
            </p:cNvPr>
            <p:cNvSpPr/>
            <p:nvPr/>
          </p:nvSpPr>
          <p:spPr>
            <a:xfrm>
              <a:off x="6543040" y="348819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E37BF33-083D-4C47-8BB4-D227F0712B74}"/>
                </a:ext>
              </a:extLst>
            </p:cNvPr>
            <p:cNvSpPr/>
            <p:nvPr/>
          </p:nvSpPr>
          <p:spPr>
            <a:xfrm>
              <a:off x="581152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2CD6DA-08AB-CD42-BD67-D0FA41C924CE}"/>
                </a:ext>
              </a:extLst>
            </p:cNvPr>
            <p:cNvSpPr/>
            <p:nvPr/>
          </p:nvSpPr>
          <p:spPr>
            <a:xfrm>
              <a:off x="654304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C22D14-B94E-D540-98B6-AA256740C71D}"/>
                </a:ext>
              </a:extLst>
            </p:cNvPr>
            <p:cNvSpPr/>
            <p:nvPr/>
          </p:nvSpPr>
          <p:spPr>
            <a:xfrm>
              <a:off x="7274560" y="4219714"/>
              <a:ext cx="731520" cy="7315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0D7B91-81FA-6642-A491-9652F05C4398}"/>
                </a:ext>
              </a:extLst>
            </p:cNvPr>
            <p:cNvSpPr/>
            <p:nvPr/>
          </p:nvSpPr>
          <p:spPr>
            <a:xfrm>
              <a:off x="7274560" y="3488194"/>
              <a:ext cx="731520" cy="73152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6F4FE45-EC08-1F4B-A103-04DC5D8FFB74}"/>
              </a:ext>
            </a:extLst>
          </p:cNvPr>
          <p:cNvSpPr txBox="1"/>
          <p:nvPr/>
        </p:nvSpPr>
        <p:spPr>
          <a:xfrm>
            <a:off x="695960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65481-66E6-D84B-BC93-AC817FC16FE2}"/>
              </a:ext>
            </a:extLst>
          </p:cNvPr>
          <p:cNvSpPr txBox="1"/>
          <p:nvPr/>
        </p:nvSpPr>
        <p:spPr>
          <a:xfrm>
            <a:off x="7691120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3DBDC1-0518-AC45-B7A3-BB6F41EB2B92}"/>
              </a:ext>
            </a:extLst>
          </p:cNvPr>
          <p:cNvSpPr txBox="1"/>
          <p:nvPr/>
        </p:nvSpPr>
        <p:spPr>
          <a:xfrm>
            <a:off x="8439884" y="34116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08CC5-5326-2643-8C53-F3DB139C7FE2}"/>
              </a:ext>
            </a:extLst>
          </p:cNvPr>
          <p:cNvSpPr txBox="1"/>
          <p:nvPr/>
        </p:nvSpPr>
        <p:spPr>
          <a:xfrm>
            <a:off x="695960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AA0162-EF93-DF40-AB1D-139E7F36B087}"/>
              </a:ext>
            </a:extLst>
          </p:cNvPr>
          <p:cNvSpPr txBox="1"/>
          <p:nvPr/>
        </p:nvSpPr>
        <p:spPr>
          <a:xfrm>
            <a:off x="7691120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8A411F-AAD1-524A-9B41-0F05F6B49C50}"/>
              </a:ext>
            </a:extLst>
          </p:cNvPr>
          <p:cNvSpPr txBox="1"/>
          <p:nvPr/>
        </p:nvSpPr>
        <p:spPr>
          <a:xfrm>
            <a:off x="8439884" y="4130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5A2716-A95B-3B41-A561-B4E30129DE52}"/>
              </a:ext>
            </a:extLst>
          </p:cNvPr>
          <p:cNvSpPr txBox="1"/>
          <p:nvPr/>
        </p:nvSpPr>
        <p:spPr>
          <a:xfrm>
            <a:off x="3337560" y="5388863"/>
            <a:ext cx="616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These are also adjacent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19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Grayscale images are 2D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57487-48EB-2C49-BFD2-4C63EC3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555240"/>
            <a:ext cx="1977390" cy="26365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B44154-8141-D141-BC6E-6FB9D2BF88D8}"/>
              </a:ext>
            </a:extLst>
          </p:cNvPr>
          <p:cNvCxnSpPr/>
          <p:nvPr/>
        </p:nvCxnSpPr>
        <p:spPr>
          <a:xfrm flipV="1">
            <a:off x="2540000" y="1981200"/>
            <a:ext cx="5527040" cy="1168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65DDC3-F2CF-204C-B916-3210390ECB7F}"/>
              </a:ext>
            </a:extLst>
          </p:cNvPr>
          <p:cNvCxnSpPr>
            <a:cxnSpLocks/>
          </p:cNvCxnSpPr>
          <p:nvPr/>
        </p:nvCxnSpPr>
        <p:spPr>
          <a:xfrm>
            <a:off x="2540000" y="3149600"/>
            <a:ext cx="5521960" cy="980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E6797-1A85-9340-B08E-514C235BAD0D}"/>
              </a:ext>
            </a:extLst>
          </p:cNvPr>
          <p:cNvGrpSpPr/>
          <p:nvPr/>
        </p:nvGrpSpPr>
        <p:grpSpPr>
          <a:xfrm>
            <a:off x="8064500" y="1981200"/>
            <a:ext cx="2197100" cy="2194560"/>
            <a:chOff x="8064500" y="1981200"/>
            <a:chExt cx="2197100" cy="219456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B51CA57-397E-0B43-8088-56AE5FDDD39C}"/>
                </a:ext>
              </a:extLst>
            </p:cNvPr>
            <p:cNvSpPr/>
            <p:nvPr/>
          </p:nvSpPr>
          <p:spPr>
            <a:xfrm>
              <a:off x="8067040" y="1981200"/>
              <a:ext cx="731520" cy="73152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84759F-8D3F-D448-9140-2C5821632D32}"/>
                </a:ext>
              </a:extLst>
            </p:cNvPr>
            <p:cNvSpPr/>
            <p:nvPr/>
          </p:nvSpPr>
          <p:spPr>
            <a:xfrm>
              <a:off x="8798560" y="19812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ADF415-E1D6-C74F-AACF-BD9E6BC5E86F}"/>
                </a:ext>
              </a:extLst>
            </p:cNvPr>
            <p:cNvSpPr/>
            <p:nvPr/>
          </p:nvSpPr>
          <p:spPr>
            <a:xfrm>
              <a:off x="9530080" y="1981200"/>
              <a:ext cx="731520" cy="73152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A99150-DBE3-554A-A9C7-0720A80602B8}"/>
                </a:ext>
              </a:extLst>
            </p:cNvPr>
            <p:cNvSpPr/>
            <p:nvPr/>
          </p:nvSpPr>
          <p:spPr>
            <a:xfrm>
              <a:off x="8067040" y="2712720"/>
              <a:ext cx="731520" cy="7315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A7F44E-D0C6-3B4D-953A-C4F860F6C82B}"/>
                </a:ext>
              </a:extLst>
            </p:cNvPr>
            <p:cNvSpPr/>
            <p:nvPr/>
          </p:nvSpPr>
          <p:spPr>
            <a:xfrm>
              <a:off x="8798560" y="2712720"/>
              <a:ext cx="731520" cy="73152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820B652-EDE2-C449-AA25-4DE826C8E0A3}"/>
                </a:ext>
              </a:extLst>
            </p:cNvPr>
            <p:cNvSpPr/>
            <p:nvPr/>
          </p:nvSpPr>
          <p:spPr>
            <a:xfrm>
              <a:off x="9530080" y="271272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FA89EF4-F1C2-7544-868D-09F9EF333409}"/>
                </a:ext>
              </a:extLst>
            </p:cNvPr>
            <p:cNvSpPr/>
            <p:nvPr/>
          </p:nvSpPr>
          <p:spPr>
            <a:xfrm>
              <a:off x="8064500" y="3444240"/>
              <a:ext cx="731520" cy="73152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741DF5B-52AE-D74D-9CD4-460ED04254DC}"/>
                </a:ext>
              </a:extLst>
            </p:cNvPr>
            <p:cNvSpPr/>
            <p:nvPr/>
          </p:nvSpPr>
          <p:spPr>
            <a:xfrm>
              <a:off x="8796020" y="3444240"/>
              <a:ext cx="731520" cy="73152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E80EE5-C355-9449-B4A6-82B9EDF02A12}"/>
                </a:ext>
              </a:extLst>
            </p:cNvPr>
            <p:cNvSpPr/>
            <p:nvPr/>
          </p:nvSpPr>
          <p:spPr>
            <a:xfrm>
              <a:off x="9527540" y="3444240"/>
              <a:ext cx="731520" cy="73152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45C5200-3A2C-7E4D-8A55-8445C137D804}"/>
              </a:ext>
            </a:extLst>
          </p:cNvPr>
          <p:cNvSpPr txBox="1"/>
          <p:nvPr/>
        </p:nvSpPr>
        <p:spPr>
          <a:xfrm>
            <a:off x="8150860" y="4470400"/>
            <a:ext cx="2354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3x3 pixels</a:t>
            </a:r>
          </a:p>
          <a:p>
            <a:r>
              <a:rPr lang="en-US" sz="3600" dirty="0"/>
              <a:t>zoomed-in</a:t>
            </a:r>
          </a:p>
          <a:p>
            <a:endParaRPr lang="en-US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7C21DA-63CA-8749-97B7-8BAD367977C3}"/>
              </a:ext>
            </a:extLst>
          </p:cNvPr>
          <p:cNvSpPr txBox="1"/>
          <p:nvPr/>
        </p:nvSpPr>
        <p:spPr>
          <a:xfrm>
            <a:off x="967740" y="5191760"/>
            <a:ext cx="34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150x200 pixels</a:t>
            </a:r>
          </a:p>
          <a:p>
            <a:r>
              <a:rPr lang="en-US" sz="3600" dirty="0"/>
              <a:t>image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545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BF1-36E1-484E-8B21-11EDC77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Grayscale images are 2D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57487-48EB-2C49-BFD2-4C63EC3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555240"/>
            <a:ext cx="1977390" cy="26365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B44154-8141-D141-BC6E-6FB9D2BF88D8}"/>
              </a:ext>
            </a:extLst>
          </p:cNvPr>
          <p:cNvCxnSpPr/>
          <p:nvPr/>
        </p:nvCxnSpPr>
        <p:spPr>
          <a:xfrm flipV="1">
            <a:off x="2540000" y="1981200"/>
            <a:ext cx="5527040" cy="1168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65DDC3-F2CF-204C-B916-3210390ECB7F}"/>
              </a:ext>
            </a:extLst>
          </p:cNvPr>
          <p:cNvCxnSpPr>
            <a:cxnSpLocks/>
          </p:cNvCxnSpPr>
          <p:nvPr/>
        </p:nvCxnSpPr>
        <p:spPr>
          <a:xfrm>
            <a:off x="2540000" y="3149600"/>
            <a:ext cx="5521960" cy="980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E6797-1A85-9340-B08E-514C235BAD0D}"/>
              </a:ext>
            </a:extLst>
          </p:cNvPr>
          <p:cNvGrpSpPr/>
          <p:nvPr/>
        </p:nvGrpSpPr>
        <p:grpSpPr>
          <a:xfrm>
            <a:off x="8064500" y="1981200"/>
            <a:ext cx="2197100" cy="2194560"/>
            <a:chOff x="8064500" y="1981200"/>
            <a:chExt cx="2197100" cy="219456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B51CA57-397E-0B43-8088-56AE5FDDD39C}"/>
                </a:ext>
              </a:extLst>
            </p:cNvPr>
            <p:cNvSpPr/>
            <p:nvPr/>
          </p:nvSpPr>
          <p:spPr>
            <a:xfrm>
              <a:off x="8067040" y="1981200"/>
              <a:ext cx="731520" cy="73152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84759F-8D3F-D448-9140-2C5821632D32}"/>
                </a:ext>
              </a:extLst>
            </p:cNvPr>
            <p:cNvSpPr/>
            <p:nvPr/>
          </p:nvSpPr>
          <p:spPr>
            <a:xfrm>
              <a:off x="8798560" y="19812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ADF415-E1D6-C74F-AACF-BD9E6BC5E86F}"/>
                </a:ext>
              </a:extLst>
            </p:cNvPr>
            <p:cNvSpPr/>
            <p:nvPr/>
          </p:nvSpPr>
          <p:spPr>
            <a:xfrm>
              <a:off x="9530080" y="1981200"/>
              <a:ext cx="731520" cy="73152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A99150-DBE3-554A-A9C7-0720A80602B8}"/>
                </a:ext>
              </a:extLst>
            </p:cNvPr>
            <p:cNvSpPr/>
            <p:nvPr/>
          </p:nvSpPr>
          <p:spPr>
            <a:xfrm>
              <a:off x="8067040" y="2712720"/>
              <a:ext cx="731520" cy="7315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A7F44E-D0C6-3B4D-953A-C4F860F6C82B}"/>
                </a:ext>
              </a:extLst>
            </p:cNvPr>
            <p:cNvSpPr/>
            <p:nvPr/>
          </p:nvSpPr>
          <p:spPr>
            <a:xfrm>
              <a:off x="8798560" y="2712720"/>
              <a:ext cx="731520" cy="73152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820B652-EDE2-C449-AA25-4DE826C8E0A3}"/>
                </a:ext>
              </a:extLst>
            </p:cNvPr>
            <p:cNvSpPr/>
            <p:nvPr/>
          </p:nvSpPr>
          <p:spPr>
            <a:xfrm>
              <a:off x="9530080" y="271272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FA89EF4-F1C2-7544-868D-09F9EF333409}"/>
                </a:ext>
              </a:extLst>
            </p:cNvPr>
            <p:cNvSpPr/>
            <p:nvPr/>
          </p:nvSpPr>
          <p:spPr>
            <a:xfrm>
              <a:off x="8064500" y="3444240"/>
              <a:ext cx="731520" cy="73152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741DF5B-52AE-D74D-9CD4-460ED04254DC}"/>
                </a:ext>
              </a:extLst>
            </p:cNvPr>
            <p:cNvSpPr/>
            <p:nvPr/>
          </p:nvSpPr>
          <p:spPr>
            <a:xfrm>
              <a:off x="8796020" y="3444240"/>
              <a:ext cx="731520" cy="73152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E80EE5-C355-9449-B4A6-82B9EDF02A12}"/>
                </a:ext>
              </a:extLst>
            </p:cNvPr>
            <p:cNvSpPr/>
            <p:nvPr/>
          </p:nvSpPr>
          <p:spPr>
            <a:xfrm>
              <a:off x="9527540" y="3444240"/>
              <a:ext cx="731520" cy="73152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45C5200-3A2C-7E4D-8A55-8445C137D804}"/>
              </a:ext>
            </a:extLst>
          </p:cNvPr>
          <p:cNvSpPr txBox="1"/>
          <p:nvPr/>
        </p:nvSpPr>
        <p:spPr>
          <a:xfrm>
            <a:off x="8150860" y="4470400"/>
            <a:ext cx="2354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3x3 pixels</a:t>
            </a:r>
          </a:p>
          <a:p>
            <a:r>
              <a:rPr lang="en-US" sz="3600" dirty="0"/>
              <a:t>zoomed-in</a:t>
            </a:r>
          </a:p>
          <a:p>
            <a:endParaRPr lang="en-US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7C21DA-63CA-8749-97B7-8BAD367977C3}"/>
              </a:ext>
            </a:extLst>
          </p:cNvPr>
          <p:cNvSpPr txBox="1"/>
          <p:nvPr/>
        </p:nvSpPr>
        <p:spPr>
          <a:xfrm>
            <a:off x="967740" y="5191760"/>
            <a:ext cx="34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150x200 pixels</a:t>
            </a:r>
          </a:p>
          <a:p>
            <a:r>
              <a:rPr lang="en-US" sz="3600" dirty="0"/>
              <a:t>image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20F00-BF6F-FF4F-8B64-27625FB0EB1A}"/>
              </a:ext>
            </a:extLst>
          </p:cNvPr>
          <p:cNvSpPr txBox="1"/>
          <p:nvPr/>
        </p:nvSpPr>
        <p:spPr>
          <a:xfrm>
            <a:off x="9654317" y="21286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77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6C2A3-AFC2-A542-B7B6-CFE6AF2CCEC1}"/>
              </a:ext>
            </a:extLst>
          </p:cNvPr>
          <p:cNvSpPr txBox="1"/>
          <p:nvPr/>
        </p:nvSpPr>
        <p:spPr>
          <a:xfrm>
            <a:off x="9546419" y="286016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136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531C5-5B35-9F4C-9AB2-C2B3730E7E05}"/>
              </a:ext>
            </a:extLst>
          </p:cNvPr>
          <p:cNvSpPr txBox="1"/>
          <p:nvPr/>
        </p:nvSpPr>
        <p:spPr>
          <a:xfrm>
            <a:off x="8075251" y="286016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255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0D8D62-9C66-F547-9BCB-7C993C54D517}"/>
              </a:ext>
            </a:extLst>
          </p:cNvPr>
          <p:cNvSpPr txBox="1"/>
          <p:nvPr/>
        </p:nvSpPr>
        <p:spPr>
          <a:xfrm>
            <a:off x="8922797" y="211818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89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4CA8D-C0C4-9F4B-B26D-3FE85DF73109}"/>
              </a:ext>
            </a:extLst>
          </p:cNvPr>
          <p:cNvSpPr txBox="1"/>
          <p:nvPr/>
        </p:nvSpPr>
        <p:spPr>
          <a:xfrm>
            <a:off x="9653598" y="35635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89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B6F416-15C2-0E4F-BE16-75BFE77869F6}"/>
              </a:ext>
            </a:extLst>
          </p:cNvPr>
          <p:cNvSpPr txBox="1"/>
          <p:nvPr/>
        </p:nvSpPr>
        <p:spPr>
          <a:xfrm>
            <a:off x="8802666" y="286016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177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A6CC0-1185-C34D-9981-C932E6FD97FB}"/>
              </a:ext>
            </a:extLst>
          </p:cNvPr>
          <p:cNvSpPr txBox="1"/>
          <p:nvPr/>
        </p:nvSpPr>
        <p:spPr>
          <a:xfrm>
            <a:off x="8802665" y="356355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211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EA2B6-9B38-3646-9B2D-A9C94D241234}"/>
              </a:ext>
            </a:extLst>
          </p:cNvPr>
          <p:cNvSpPr txBox="1"/>
          <p:nvPr/>
        </p:nvSpPr>
        <p:spPr>
          <a:xfrm>
            <a:off x="8094233" y="211818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213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303EDE-1D52-1C40-9667-D912361DDF23}"/>
              </a:ext>
            </a:extLst>
          </p:cNvPr>
          <p:cNvSpPr txBox="1"/>
          <p:nvPr/>
        </p:nvSpPr>
        <p:spPr>
          <a:xfrm>
            <a:off x="8063486" y="355630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232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3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266</Words>
  <Application>Microsoft Macintosh PowerPoint</Application>
  <PresentationFormat>Widescreen</PresentationFormat>
  <Paragraphs>206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Arrays are multidimensional data structures</vt:lpstr>
      <vt:lpstr>Arrays are multidimensional data structures</vt:lpstr>
      <vt:lpstr>Arrays are multidimensional data structures</vt:lpstr>
      <vt:lpstr>Arrays are multidimensional data structures</vt:lpstr>
      <vt:lpstr>Arrays are multidimensional data structures</vt:lpstr>
      <vt:lpstr>Arrays are multidimensional data structures</vt:lpstr>
      <vt:lpstr>Grayscale images are 2D arrays</vt:lpstr>
      <vt:lpstr>Grayscale images are 2D arrays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Mellert</dc:creator>
  <cp:lastModifiedBy>Microsoft Office User</cp:lastModifiedBy>
  <cp:revision>9</cp:revision>
  <dcterms:created xsi:type="dcterms:W3CDTF">2018-11-29T21:33:46Z</dcterms:created>
  <dcterms:modified xsi:type="dcterms:W3CDTF">2018-12-13T22:13:07Z</dcterms:modified>
</cp:coreProperties>
</file>