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3C7F-124C-6DA0-FC49-E7C86CCE5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2445-AC24-C655-FEB8-57120285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060F-2230-B787-C3F1-1B7CF0A1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1B60B-8DDA-D342-4B7A-F85FF445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98C4-864B-56D2-F47C-8381C7B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1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49C7-AABB-1D3F-8336-52FCF2D3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C771-9785-0518-9577-4D643F721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03E7-493A-E541-9931-F73F645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1215-D818-8CF6-059C-D9256350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F5C9-F2A5-E8F4-B439-AC511B07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08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A6B56-FC09-1349-C7C5-6E26E1145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B8AC-D8C2-DC6B-CC6F-0B54E736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6416-9AD5-D7DB-29A6-D6761941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F074-87A7-4ED9-2956-7104CB36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04DB-B33E-CC7F-F71E-95A5758E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F55-BFA6-914F-2893-2BC7C0A8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53D2-79EA-8039-DB34-C7F283AD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9514-20DF-7280-5259-41F9960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5699-2E2F-368D-AC1D-9697A3EA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E036-CD90-C3B0-9EE1-01FDFAB9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9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F29-7C88-5133-2EC0-03FA8AA3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DD90B-8E95-76FF-5F2E-0C5CE605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E885-E714-5866-1F48-013D567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6362-A8CB-56F9-77B8-3EC49C25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D4E1-0C96-697A-B53D-5F711A5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53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58E1-662C-D3B5-2434-F59C368A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E51-9919-F13B-B8EA-400BB9ADD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2AFEE-0AB8-80FE-1554-6F079E48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4337-EA34-16C6-9752-13CD7E53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D218A-D95E-F4D2-8E42-69316826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8AF7-CD9F-5A91-2A51-DE1A7D78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C670-5A43-A91D-3A17-DD5FACBA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15945-11AF-8D6C-8DCF-A6229E69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4E4B-905B-DC62-5141-F3B52FFF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6B482-E54F-9CAA-4276-D9ABB67B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330EB-D537-5192-BE4A-350B98B34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7D70B-6DEE-839E-A6E6-4DC366BA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53CCE-4529-6CC7-1A75-214B4F9E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52E4B-BA71-0FF9-752C-7DB39E1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89C9-F0B9-9A48-B5D1-EEB46AB7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3C252-F6E5-CC3A-84D7-34FB71F0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535E3-E908-E151-D6BC-A0459AF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80275-FE97-B0CC-E22E-10E6617E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40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8C40B-A0A7-32E6-41E9-91461AA5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84911-701D-0E07-DD98-D8FDEEE7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E194C-1ABD-8BC7-10E1-C1701C8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FD9F-2B01-6177-2F78-A62D3D53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BCC9-E806-883C-5170-CDCA60A2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4B8F-D509-EA2C-63E6-9A8A383F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19E6-CF17-7279-B31C-44B5551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83764-C15A-8170-CFE6-D3EF23CA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C0A0-2DBB-F7E6-F016-F1B0AA1B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07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E555-88D0-7EA0-2548-4AF7656A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28451-3E89-D3B2-26F5-C13ABEA6A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34C7C-B43D-86FB-2E2F-7D936FEB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0E79-562E-FB8D-3E7A-97B73729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DBD7-13CF-72AA-CEBF-753D9ED7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648C-D13B-17B6-AD6F-4B0FDB1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1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46F7-6A14-7391-B66F-CDB22173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608C-3062-4EFD-7691-F7F8DB7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1C2C-99C9-A5DE-03CE-6AB4C71FA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B77-70D5-496C-AF42-79EB8653F762}" type="datetimeFigureOut">
              <a:rPr lang="en-SG" smtClean="0"/>
              <a:t>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F23C-BF04-C7B7-686C-2A3B8181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D1DD-7016-3F12-F5A2-C2BB0592E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AB2C-F44F-4436-8435-785B3418D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6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76195-AB62-CECB-5C50-7F0198752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6709"/>
            <a:ext cx="9144000" cy="3981091"/>
          </a:xfrm>
        </p:spPr>
        <p:txBody>
          <a:bodyPr/>
          <a:lstStyle/>
          <a:p>
            <a:pPr algn="l"/>
            <a:r>
              <a:rPr lang="en-SG" dirty="0"/>
              <a:t>This is a </a:t>
            </a:r>
            <a:r>
              <a:rPr lang="en-SG" dirty="0" err="1"/>
              <a:t>powerpoint</a:t>
            </a:r>
            <a:r>
              <a:rPr lang="en-SG" dirty="0"/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095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XUE LI</dc:creator>
  <cp:lastModifiedBy>CHAN XUE LI</cp:lastModifiedBy>
  <cp:revision>1</cp:revision>
  <dcterms:created xsi:type="dcterms:W3CDTF">2022-10-01T10:03:24Z</dcterms:created>
  <dcterms:modified xsi:type="dcterms:W3CDTF">2022-10-01T10:03:37Z</dcterms:modified>
</cp:coreProperties>
</file>