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307" r:id="rId2"/>
    <p:sldId id="550" r:id="rId3"/>
    <p:sldId id="567" r:id="rId4"/>
    <p:sldId id="575" r:id="rId5"/>
    <p:sldId id="576" r:id="rId6"/>
    <p:sldId id="573" r:id="rId7"/>
    <p:sldId id="574" r:id="rId8"/>
    <p:sldId id="572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C8A62"/>
    <a:srgbClr val="C3EBD4"/>
    <a:srgbClr val="89ADB0"/>
    <a:srgbClr val="A39CC0"/>
    <a:srgbClr val="6C4C13"/>
    <a:srgbClr val="702A40"/>
    <a:srgbClr val="3A3375"/>
    <a:srgbClr val="653E66"/>
    <a:srgbClr val="3A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2"/>
    <p:restoredTop sz="94706" autoAdjust="0"/>
  </p:normalViewPr>
  <p:slideViewPr>
    <p:cSldViewPr snapToGrid="0" snapToObjects="1">
      <p:cViewPr varScale="1">
        <p:scale>
          <a:sx n="104" d="100"/>
          <a:sy n="104" d="100"/>
        </p:scale>
        <p:origin x="133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CF89E-AD9B-43E2-94DA-9D1BFE518FB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16FD0-1977-4CB3-8544-053E3342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1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16FD0-1977-4CB3-8544-053E3342F6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9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16FD0-1977-4CB3-8544-053E3342F6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96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16FD0-1977-4CB3-8544-053E3342F6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4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86271C-3A78-42CC-A87E-3913A4C86253}"/>
              </a:ext>
            </a:extLst>
          </p:cNvPr>
          <p:cNvSpPr/>
          <p:nvPr userDrawn="1"/>
        </p:nvSpPr>
        <p:spPr>
          <a:xfrm>
            <a:off x="235570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2021-10-04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s://github.com/kumakuma3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2698031" cy="109873"/>
          </a:xfrm>
          <a:prstGeom prst="rect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83523"/>
            <a:ext cx="273318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75" dirty="0">
                <a:latin typeface="KoreanYNMYTL" panose="02020600000000000000" pitchFamily="18" charset="-127"/>
                <a:ea typeface="KoreanYNMYTL" panose="02020600000000000000" pitchFamily="18" charset="-127"/>
              </a:rPr>
              <a:t>PORTFOLIO</a:t>
            </a:r>
            <a:endParaRPr kumimoji="1" lang="ko-KR" altLang="en-US" sz="3575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CAE1-9264-3742-95EB-8AD113FAE1A0}"/>
              </a:ext>
            </a:extLst>
          </p:cNvPr>
          <p:cNvSpPr txBox="1"/>
          <p:nvPr/>
        </p:nvSpPr>
        <p:spPr>
          <a:xfrm>
            <a:off x="1380071" y="2408694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201745060</a:t>
            </a:r>
            <a:r>
              <a:rPr kumimoji="1" lang="ko-KR" altLang="en-US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이승엽</a:t>
            </a:r>
            <a:endParaRPr kumimoji="1" lang="ko-KR" altLang="en-US" sz="12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244603"/>
            <a:ext cx="208743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01. 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인적사항</a:t>
            </a:r>
            <a:endParaRPr kumimoji="1" lang="en-US" altLang="ko-KR" sz="14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02. 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이수 과목</a:t>
            </a:r>
            <a:endParaRPr kumimoji="1" lang="en-US" altLang="ko-KR" sz="14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03. PROJECTS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04. </a:t>
            </a:r>
            <a:r>
              <a:rPr kumimoji="1" lang="ko-KR" altLang="en-US" sz="1400" dirty="0" err="1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교내외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 활동</a:t>
            </a: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, 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자격증</a:t>
            </a:r>
            <a:endParaRPr kumimoji="1" lang="en-US" altLang="ko-KR" sz="14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D478C5-CCF6-44F7-A542-6289E638DB2E}"/>
              </a:ext>
            </a:extLst>
          </p:cNvPr>
          <p:cNvGrpSpPr/>
          <p:nvPr/>
        </p:nvGrpSpPr>
        <p:grpSpPr>
          <a:xfrm>
            <a:off x="351449" y="452819"/>
            <a:ext cx="3365503" cy="665459"/>
            <a:chOff x="351449" y="452819"/>
            <a:chExt cx="3365503" cy="665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A80A1-4A14-CF41-AF3A-15347EA9E51C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86737-F2D1-0649-AE34-129E3A926E09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34D46C-4A8C-5641-B077-DEFADAD4EEBF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33D7D2-AE51-ED45-8CC5-D6FADF443A13}"/>
                </a:ext>
              </a:extLst>
            </p:cNvPr>
            <p:cNvSpPr txBox="1"/>
            <p:nvPr/>
          </p:nvSpPr>
          <p:spPr>
            <a:xfrm>
              <a:off x="2522887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9F4F5-B0EA-FA40-822C-13C8801D49AB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8C74F60-D49C-A948-A65F-FA857D21B798}"/>
              </a:ext>
            </a:extLst>
          </p:cNvPr>
          <p:cNvSpPr txBox="1"/>
          <p:nvPr/>
        </p:nvSpPr>
        <p:spPr>
          <a:xfrm>
            <a:off x="3397572" y="2735512"/>
            <a:ext cx="874292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생년월일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학력정보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4142545" y="2728190"/>
            <a:ext cx="222546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이승엽 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  Lee-</a:t>
            </a:r>
            <a:r>
              <a:rPr lang="en-US" altLang="ko-KR" sz="1000" dirty="0" err="1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SeungYeob</a:t>
            </a:r>
            <a:endParaRPr lang="en-US" altLang="ko-KR" sz="1000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1998.03.26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인하공전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. 2017.02 ~ 2022.02 (</a:t>
            </a: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재학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3165B-8F13-6D49-BD71-6AD7537CDB12}"/>
              </a:ext>
            </a:extLst>
          </p:cNvPr>
          <p:cNvSpPr txBox="1"/>
          <p:nvPr/>
        </p:nvSpPr>
        <p:spPr>
          <a:xfrm>
            <a:off x="3397572" y="3917559"/>
            <a:ext cx="874292" cy="9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전화번호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GitHub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7FB6DC-2118-A146-B050-631230547F78}"/>
              </a:ext>
            </a:extLst>
          </p:cNvPr>
          <p:cNvSpPr txBox="1"/>
          <p:nvPr/>
        </p:nvSpPr>
        <p:spPr>
          <a:xfrm>
            <a:off x="4098574" y="3907558"/>
            <a:ext cx="1944422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82+ 010.4051.7761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cxv963@naver.com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2"/>
              </a:rPr>
              <a:t>https://github.com/</a:t>
            </a:r>
            <a:endParaRPr lang="en-US" altLang="ko-KR" sz="1000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25A0FD3C-B1B1-5643-A166-D1770CDCF885}"/>
              </a:ext>
            </a:extLst>
          </p:cNvPr>
          <p:cNvCxnSpPr>
            <a:cxnSpLocks/>
          </p:cNvCxnSpPr>
          <p:nvPr/>
        </p:nvCxnSpPr>
        <p:spPr>
          <a:xfrm>
            <a:off x="3467384" y="2631372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3435093" y="2352488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PROFILE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3447850" y="3846962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F76836-CD86-874A-B5A5-A8758E5488EE}"/>
              </a:ext>
            </a:extLst>
          </p:cNvPr>
          <p:cNvSpPr txBox="1"/>
          <p:nvPr/>
        </p:nvSpPr>
        <p:spPr>
          <a:xfrm>
            <a:off x="3385405" y="3546960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CONTACTS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EF91FE-7A5C-4BF8-AED7-D8E796C27D77}"/>
              </a:ext>
            </a:extLst>
          </p:cNvPr>
          <p:cNvSpPr/>
          <p:nvPr/>
        </p:nvSpPr>
        <p:spPr>
          <a:xfrm>
            <a:off x="6434356" y="2449654"/>
            <a:ext cx="142613" cy="134086"/>
          </a:xfrm>
          <a:prstGeom prst="ellipse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6578557" y="2382611"/>
            <a:ext cx="12822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SKILL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대각선 방향의 모서리가 둥근 사각형 24">
            <a:extLst>
              <a:ext uri="{FF2B5EF4-FFF2-40B4-BE49-F238E27FC236}">
                <a16:creationId xmlns:a16="http://schemas.microsoft.com/office/drawing/2014/main" id="{92B62CB1-CAB6-49B5-ABBC-004ECAE53C11}"/>
              </a:ext>
            </a:extLst>
          </p:cNvPr>
          <p:cNvSpPr/>
          <p:nvPr/>
        </p:nvSpPr>
        <p:spPr>
          <a:xfrm>
            <a:off x="6434355" y="2665847"/>
            <a:ext cx="2509347" cy="230882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pic>
        <p:nvPicPr>
          <p:cNvPr id="1032" name="Picture 8" descr="Java에 대한 이미지 검색결과">
            <a:extLst>
              <a:ext uri="{FF2B5EF4-FFF2-40B4-BE49-F238E27FC236}">
                <a16:creationId xmlns:a16="http://schemas.microsoft.com/office/drawing/2014/main" id="{2C536C25-A137-47C7-82FE-AF2E81819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191" y="3437832"/>
            <a:ext cx="352979" cy="6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python iconì ëí ì´ë¯¸ì§ ê²ìê²°ê³¼">
            <a:extLst>
              <a:ext uri="{FF2B5EF4-FFF2-40B4-BE49-F238E27FC236}">
                <a16:creationId xmlns:a16="http://schemas.microsoft.com/office/drawing/2014/main" id="{9FE9647C-ECA5-4745-B926-634CB292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445" y="2777041"/>
            <a:ext cx="1127538" cy="5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jsp logoì ëí ì´ë¯¸ì§ ê²ìê²°ê³¼">
            <a:extLst>
              <a:ext uri="{FF2B5EF4-FFF2-40B4-BE49-F238E27FC236}">
                <a16:creationId xmlns:a16="http://schemas.microsoft.com/office/drawing/2014/main" id="{D100D8DD-155A-4693-8279-98B07934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681" y="3500310"/>
            <a:ext cx="501466" cy="52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androidì ëí ì´ë¯¸ì§ ê²ìê²°ê³¼">
            <a:extLst>
              <a:ext uri="{FF2B5EF4-FFF2-40B4-BE49-F238E27FC236}">
                <a16:creationId xmlns:a16="http://schemas.microsoft.com/office/drawing/2014/main" id="{7F231EB5-E623-4BFD-B3F1-EAF97964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923" y="2735512"/>
            <a:ext cx="561863" cy="6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.com: Oracle DB 11g Errors Guide: Appstore for Android">
            <a:extLst>
              <a:ext uri="{FF2B5EF4-FFF2-40B4-BE49-F238E27FC236}">
                <a16:creationId xmlns:a16="http://schemas.microsoft.com/office/drawing/2014/main" id="{51BB1391-4DCD-4864-80DD-C3488157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57" y="4157172"/>
            <a:ext cx="751114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pring | Home">
            <a:extLst>
              <a:ext uri="{FF2B5EF4-FFF2-40B4-BE49-F238E27FC236}">
                <a16:creationId xmlns:a16="http://schemas.microsoft.com/office/drawing/2014/main" id="{E1317485-11B9-43E3-8236-07606CD8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443" y="3594232"/>
            <a:ext cx="904107" cy="4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사람, 정장, 넥타이, 의류이(가) 표시된 사진&#10;&#10;자동 생성된 설명">
            <a:extLst>
              <a:ext uri="{FF2B5EF4-FFF2-40B4-BE49-F238E27FC236}">
                <a16:creationId xmlns:a16="http://schemas.microsoft.com/office/drawing/2014/main" id="{13886C17-5E69-4185-9603-43A6EE0ADE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231" y="2461563"/>
            <a:ext cx="1687035" cy="2170794"/>
          </a:xfrm>
          <a:prstGeom prst="rect">
            <a:avLst/>
          </a:prstGeom>
        </p:spPr>
      </p:pic>
      <p:pic>
        <p:nvPicPr>
          <p:cNvPr id="10" name="Picture 2" descr="Mysql FK | Hoing">
            <a:extLst>
              <a:ext uri="{FF2B5EF4-FFF2-40B4-BE49-F238E27FC236}">
                <a16:creationId xmlns:a16="http://schemas.microsoft.com/office/drawing/2014/main" id="{482189BC-ABE2-42BD-8E92-9AA8BA28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33" y="4217683"/>
            <a:ext cx="815334" cy="6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관련 이미지">
            <a:extLst>
              <a:ext uri="{FF2B5EF4-FFF2-40B4-BE49-F238E27FC236}">
                <a16:creationId xmlns:a16="http://schemas.microsoft.com/office/drawing/2014/main" id="{6E6AEBB3-F292-4A7B-9182-5CE9B7864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5" y="2691186"/>
            <a:ext cx="755135" cy="7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 실시간 개발 플랫폼 | 3D, 2D VR 및 AR 엔진">
            <a:extLst>
              <a:ext uri="{FF2B5EF4-FFF2-40B4-BE49-F238E27FC236}">
                <a16:creationId xmlns:a16="http://schemas.microsoft.com/office/drawing/2014/main" id="{685F8749-3E02-4B2A-AB2C-66BA00B0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613" y="4323296"/>
            <a:ext cx="789765" cy="4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1811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1056579" y="1467186"/>
            <a:ext cx="1426478" cy="321028"/>
            <a:chOff x="986742" y="1912828"/>
            <a:chExt cx="1426478" cy="32102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2017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(1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00DCD-1DBF-44C6-96DA-97DD2912D6B1}"/>
              </a:ext>
            </a:extLst>
          </p:cNvPr>
          <p:cNvGrpSpPr/>
          <p:nvPr/>
        </p:nvGrpSpPr>
        <p:grpSpPr>
          <a:xfrm>
            <a:off x="4346067" y="1458077"/>
            <a:ext cx="1426478" cy="321028"/>
            <a:chOff x="3222656" y="1878216"/>
            <a:chExt cx="1426478" cy="321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F0F36E-5791-4C2A-B592-4C7BCF6F39AA}"/>
                </a:ext>
              </a:extLst>
            </p:cNvPr>
            <p:cNvSpPr/>
            <p:nvPr/>
          </p:nvSpPr>
          <p:spPr>
            <a:xfrm>
              <a:off x="3222656" y="1945259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1650B-8975-49C2-9EA6-53C6AFBE3B3A}"/>
                </a:ext>
              </a:extLst>
            </p:cNvPr>
            <p:cNvSpPr txBox="1"/>
            <p:nvPr/>
          </p:nvSpPr>
          <p:spPr>
            <a:xfrm>
              <a:off x="3366857" y="187821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2020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(2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CB65772-5F9F-429E-B30A-F14DC4A6CB81}"/>
                </a:ext>
              </a:extLst>
            </p:cNvPr>
            <p:cNvCxnSpPr/>
            <p:nvPr/>
          </p:nvCxnSpPr>
          <p:spPr>
            <a:xfrm>
              <a:off x="3222656" y="2199244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D1A5C-AC0F-4368-92D5-2FFF758F9E60}"/>
              </a:ext>
            </a:extLst>
          </p:cNvPr>
          <p:cNvGrpSpPr/>
          <p:nvPr/>
        </p:nvGrpSpPr>
        <p:grpSpPr>
          <a:xfrm>
            <a:off x="7422943" y="1440758"/>
            <a:ext cx="1426478" cy="321028"/>
            <a:chOff x="5144826" y="1878117"/>
            <a:chExt cx="1426478" cy="32102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7563C2-D998-4FDA-A6D5-8E1A5B1164BE}"/>
                </a:ext>
              </a:extLst>
            </p:cNvPr>
            <p:cNvSpPr/>
            <p:nvPr/>
          </p:nvSpPr>
          <p:spPr>
            <a:xfrm>
              <a:off x="5144826" y="1945160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EEAD04-8921-4432-A7EC-467A67277D8C}"/>
                </a:ext>
              </a:extLst>
            </p:cNvPr>
            <p:cNvSpPr txBox="1"/>
            <p:nvPr/>
          </p:nvSpPr>
          <p:spPr>
            <a:xfrm>
              <a:off x="5289027" y="1878117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2021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(3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3C9559-3C68-4808-A397-E22F8F091C4C}"/>
                </a:ext>
              </a:extLst>
            </p:cNvPr>
            <p:cNvCxnSpPr/>
            <p:nvPr/>
          </p:nvCxnSpPr>
          <p:spPr>
            <a:xfrm>
              <a:off x="5144826" y="2199145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C6E34B-52CC-4F97-BEFE-6B9F8A8765B0}"/>
              </a:ext>
            </a:extLst>
          </p:cNvPr>
          <p:cNvGrpSpPr/>
          <p:nvPr/>
        </p:nvGrpSpPr>
        <p:grpSpPr>
          <a:xfrm>
            <a:off x="351449" y="452819"/>
            <a:ext cx="3391719" cy="657764"/>
            <a:chOff x="351449" y="452819"/>
            <a:chExt cx="3391719" cy="6577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F833E8-8F1C-4F2C-B043-2BB1517545A7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5CF9C5-85C2-443A-B98D-6ADC4C80CE7A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BBDD8-E932-49A7-8A07-3A6FF75A5CED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506DA1-BBA7-4A2C-B2D5-5C2161698D38}"/>
                </a:ext>
              </a:extLst>
            </p:cNvPr>
            <p:cNvSpPr txBox="1"/>
            <p:nvPr/>
          </p:nvSpPr>
          <p:spPr>
            <a:xfrm>
              <a:off x="2549103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9B61C5-F827-45F6-B70F-36AB20D8258A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</a:p>
            <a:p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8D8B4FD-BB8F-4553-BAAA-CAA579621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54633"/>
              </p:ext>
            </p:extLst>
          </p:nvPr>
        </p:nvGraphicFramePr>
        <p:xfrm>
          <a:off x="1251409" y="1988787"/>
          <a:ext cx="990621" cy="195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21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C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프로그래밍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기초전자개론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알고리즘기초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유닉스체계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정보보안개론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창의공학설계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76001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생활영어입문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21961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컴퓨팅적사고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3089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5ED788E-5CF0-47AD-BFF9-5A1BEC152454}"/>
              </a:ext>
            </a:extLst>
          </p:cNvPr>
          <p:cNvSpPr txBox="1"/>
          <p:nvPr/>
        </p:nvSpPr>
        <p:spPr>
          <a:xfrm>
            <a:off x="463182" y="2842335"/>
            <a:ext cx="101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1</a:t>
            </a:r>
            <a:r>
              <a:rPr lang="ko-KR" altLang="en-US" sz="10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학기</a:t>
            </a:r>
            <a:endParaRPr lang="en-US" altLang="ko-KR" sz="1000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CA2CFF-9EE6-4EE0-A5AA-D9DB2EEAD3AA}"/>
              </a:ext>
            </a:extLst>
          </p:cNvPr>
          <p:cNvSpPr txBox="1"/>
          <p:nvPr/>
        </p:nvSpPr>
        <p:spPr>
          <a:xfrm>
            <a:off x="463182" y="4875770"/>
            <a:ext cx="101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2</a:t>
            </a:r>
            <a:r>
              <a:rPr lang="ko-KR" altLang="en-US" sz="10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학기</a:t>
            </a:r>
            <a:endParaRPr lang="en-US" altLang="ko-KR" sz="1000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F1E8F806-4F21-4AD4-B962-13C7BF563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5594"/>
              </p:ext>
            </p:extLst>
          </p:nvPr>
        </p:nvGraphicFramePr>
        <p:xfrm>
          <a:off x="1268187" y="4103816"/>
          <a:ext cx="1214870" cy="195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70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C/C++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프로그래밍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JAVA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프로그래밍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디지털논리회로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웹프로그래밍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자료구조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생활영어초급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76001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의사소통능력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21961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30899"/>
                  </a:ext>
                </a:extLst>
              </a:tr>
            </a:tbl>
          </a:graphicData>
        </a:graphic>
      </p:graphicFrame>
      <p:graphicFrame>
        <p:nvGraphicFramePr>
          <p:cNvPr id="36" name="표 3">
            <a:extLst>
              <a:ext uri="{FF2B5EF4-FFF2-40B4-BE49-F238E27FC236}">
                <a16:creationId xmlns:a16="http://schemas.microsoft.com/office/drawing/2014/main" id="{746EBDBB-F25C-437D-A456-EDE1735CC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12267"/>
              </p:ext>
            </p:extLst>
          </p:nvPr>
        </p:nvGraphicFramePr>
        <p:xfrm>
          <a:off x="4229022" y="1965171"/>
          <a:ext cx="1565267" cy="195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67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IoT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임베디드오픈플랫폼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JAVA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프로그래밍 응용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Visual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C++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프로그래밍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데이터베이스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데이터통신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모바일프로그래밍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76001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컴퓨터구조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21961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인공지능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(AI)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개론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30899"/>
                  </a:ext>
                </a:extLst>
              </a:tr>
            </a:tbl>
          </a:graphicData>
        </a:graphic>
      </p:graphicFrame>
      <p:graphicFrame>
        <p:nvGraphicFramePr>
          <p:cNvPr id="37" name="표 3">
            <a:extLst>
              <a:ext uri="{FF2B5EF4-FFF2-40B4-BE49-F238E27FC236}">
                <a16:creationId xmlns:a16="http://schemas.microsoft.com/office/drawing/2014/main" id="{896D063C-3044-41A6-B3C2-75F288403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88311"/>
              </p:ext>
            </p:extLst>
          </p:nvPr>
        </p:nvGraphicFramePr>
        <p:xfrm>
          <a:off x="4229022" y="4103816"/>
          <a:ext cx="1668439" cy="219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39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TCP/IP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데이터베이스설계및구현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모바일프로그래밍응용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서버구축관리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시스템보안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융합캡스톤디자인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76001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동서양고전의이해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21961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엑셀활용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30899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인생의 주제로 본 철학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95113"/>
                  </a:ext>
                </a:extLst>
              </a:tr>
            </a:tbl>
          </a:graphicData>
        </a:graphic>
      </p:graphicFrame>
      <p:graphicFrame>
        <p:nvGraphicFramePr>
          <p:cNvPr id="38" name="표 3">
            <a:extLst>
              <a:ext uri="{FF2B5EF4-FFF2-40B4-BE49-F238E27FC236}">
                <a16:creationId xmlns:a16="http://schemas.microsoft.com/office/drawing/2014/main" id="{DE086521-DD19-4AFF-B20A-A95F17A19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2651"/>
              </p:ext>
            </p:extLst>
          </p:nvPr>
        </p:nvGraphicFramePr>
        <p:xfrm>
          <a:off x="7422943" y="1988878"/>
          <a:ext cx="1565267" cy="195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67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AI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모빌리티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AI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수학기초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IoT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서버프레임워크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SW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테스팅기초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머신러닝기초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빅데이터분석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76001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산업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AI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임베디드기초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21961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캡스톤디자인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30899"/>
                  </a:ext>
                </a:extLst>
              </a:tr>
            </a:tbl>
          </a:graphicData>
        </a:graphic>
      </p:graphicFrame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id="{DBDB2682-D9CE-45FB-8F22-B2FA39B35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01088"/>
              </p:ext>
            </p:extLst>
          </p:nvPr>
        </p:nvGraphicFramePr>
        <p:xfrm>
          <a:off x="7422942" y="4103845"/>
          <a:ext cx="156526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67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AI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컴퓨팅시스템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머신러닝응용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산업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AI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임베디드응용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심화캡스톤디자인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서비스마인드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48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1224"/>
            <a:ext cx="78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Android APP Project –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협업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(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팀 프로젝트 도우미 어플리케이션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249801" y="2207710"/>
            <a:ext cx="1641796" cy="585939"/>
            <a:chOff x="6657264" y="2669246"/>
            <a:chExt cx="1641796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6417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2020.11 20~ 2020.12.10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254124" y="3031139"/>
            <a:ext cx="1588897" cy="1339169"/>
            <a:chOff x="6657264" y="3368786"/>
            <a:chExt cx="1588897" cy="1339169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기능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46126"/>
              <a:ext cx="1588897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로그인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회원가입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팀 생성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,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팀 참가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팀장 공지사항 남기기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팀원 작업현황 기록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멤버 목록 및 전화 걸기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7E8E9E-58EE-4413-A78D-D2CBCCA25C8C}"/>
              </a:ext>
            </a:extLst>
          </p:cNvPr>
          <p:cNvGrpSpPr/>
          <p:nvPr/>
        </p:nvGrpSpPr>
        <p:grpSpPr>
          <a:xfrm>
            <a:off x="6249801" y="4565884"/>
            <a:ext cx="3266000" cy="909104"/>
            <a:chOff x="6657264" y="2669246"/>
            <a:chExt cx="3266000" cy="909104"/>
          </a:xfrm>
        </p:grpSpPr>
        <p:sp>
          <p:nvSpPr>
            <p:cNvPr id="45" name="삼각형 45">
              <a:extLst>
                <a:ext uri="{FF2B5EF4-FFF2-40B4-BE49-F238E27FC236}">
                  <a16:creationId xmlns:a16="http://schemas.microsoft.com/office/drawing/2014/main" id="{FEF2F2D1-8E9E-413E-8037-4D38173513DC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CEE92C-7DE7-4740-AC2C-36AD465730CC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프로젝트 설명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285D69-70FD-43E4-8059-8346E4F180C4}"/>
                </a:ext>
              </a:extLst>
            </p:cNvPr>
            <p:cNvSpPr txBox="1"/>
            <p:nvPr/>
          </p:nvSpPr>
          <p:spPr>
            <a:xfrm>
              <a:off x="6657264" y="3001269"/>
              <a:ext cx="32660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Android Studio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를 통해 개발된 팀 프로젝트를 위한 애플리케이션으로 팀원들의 작업현황을 통해 프로젝트 진행을 관리할 수 있는 프로그램이다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.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1A521A-A55B-423C-BDFC-095FEA984DDB}"/>
              </a:ext>
            </a:extLst>
          </p:cNvPr>
          <p:cNvGrpSpPr/>
          <p:nvPr/>
        </p:nvGrpSpPr>
        <p:grpSpPr>
          <a:xfrm>
            <a:off x="8164382" y="2191057"/>
            <a:ext cx="1508979" cy="585939"/>
            <a:chOff x="6657264" y="2669246"/>
            <a:chExt cx="1508979" cy="585939"/>
          </a:xfrm>
        </p:grpSpPr>
        <p:sp>
          <p:nvSpPr>
            <p:cNvPr id="55" name="삼각형 45">
              <a:extLst>
                <a:ext uri="{FF2B5EF4-FFF2-40B4-BE49-F238E27FC236}">
                  <a16:creationId xmlns:a16="http://schemas.microsoft.com/office/drawing/2014/main" id="{316E335C-4377-4551-A3FF-F538F5DBA443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309F-BC4E-4DFD-9F4A-A4E87E99556F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개발인원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0B94E1-5A3F-4180-A81D-030F3327DD50}"/>
                </a:ext>
              </a:extLst>
            </p:cNvPr>
            <p:cNvSpPr txBox="1"/>
            <p:nvPr/>
          </p:nvSpPr>
          <p:spPr>
            <a:xfrm>
              <a:off x="6657264" y="3001269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명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DD84803-2C42-4EF2-8D53-E46F7E8442D4}"/>
              </a:ext>
            </a:extLst>
          </p:cNvPr>
          <p:cNvGrpSpPr/>
          <p:nvPr/>
        </p:nvGrpSpPr>
        <p:grpSpPr>
          <a:xfrm>
            <a:off x="8161497" y="3029041"/>
            <a:ext cx="1508979" cy="1502478"/>
            <a:chOff x="6657264" y="3368786"/>
            <a:chExt cx="1508979" cy="1502478"/>
          </a:xfrm>
        </p:grpSpPr>
        <p:sp>
          <p:nvSpPr>
            <p:cNvPr id="59" name="삼각형 45">
              <a:extLst>
                <a:ext uri="{FF2B5EF4-FFF2-40B4-BE49-F238E27FC236}">
                  <a16:creationId xmlns:a16="http://schemas.microsoft.com/office/drawing/2014/main" id="{6A064AA8-CC8B-4DB7-A51E-7A3879BDCF20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C3476C-C47A-41EC-87FB-FE5EF9CB3A6F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2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EF1987-02DD-4CD0-87B2-C6D98E043FB4}"/>
                </a:ext>
              </a:extLst>
            </p:cNvPr>
            <p:cNvSpPr txBox="1"/>
            <p:nvPr/>
          </p:nvSpPr>
          <p:spPr>
            <a:xfrm>
              <a:off x="6660149" y="3647852"/>
              <a:ext cx="1119217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JSP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JSON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MySQL</a:t>
              </a:r>
            </a:p>
            <a:p>
              <a:r>
                <a:rPr kumimoji="1" lang="en-US" altLang="ko-KR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Apach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 Tomcat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Android Studio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Eclipse IDE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205A67-892E-443D-B478-FD9CF18594DC}"/>
              </a:ext>
            </a:extLst>
          </p:cNvPr>
          <p:cNvGrpSpPr/>
          <p:nvPr/>
        </p:nvGrpSpPr>
        <p:grpSpPr>
          <a:xfrm>
            <a:off x="6249801" y="5689176"/>
            <a:ext cx="2986468" cy="650012"/>
            <a:chOff x="6253152" y="5636807"/>
            <a:chExt cx="2986468" cy="650012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248161" y="5698357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408121" y="5636807"/>
              <a:ext cx="1759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관련정보</a:t>
              </a:r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(Github URL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61F896-2F95-4A36-BBF4-3E97C2382EBE}"/>
                </a:ext>
              </a:extLst>
            </p:cNvPr>
            <p:cNvSpPr txBox="1"/>
            <p:nvPr/>
          </p:nvSpPr>
          <p:spPr>
            <a:xfrm>
              <a:off x="6253152" y="5871321"/>
              <a:ext cx="2986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https://github.com/cxv963/PORTFOLIO/tree/master/Android%20APP%20Project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03E07A8-7ECF-4406-959A-711461DE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6" y="2113881"/>
            <a:ext cx="1127591" cy="2006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8A1F32-72A0-494C-A245-CA2BCC476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951" y="2118148"/>
            <a:ext cx="1127591" cy="2017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0307A9-6ED3-457B-BC86-0837E20CC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574" y="2095576"/>
            <a:ext cx="1149936" cy="2051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B8B2B9-B551-46F5-A1D1-58111178B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010" y="2084426"/>
            <a:ext cx="1157252" cy="2061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7946DF-464F-46AA-B89D-0F2264A08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28" y="4369936"/>
            <a:ext cx="1140070" cy="2022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A51F0D-AD54-4AE1-A0C6-55F26840C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711" y="4369936"/>
            <a:ext cx="1140070" cy="2029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B9E96C-9D95-43F1-948A-0E2C6F06C8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6575" y="4369936"/>
            <a:ext cx="1149936" cy="2037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A2EF5A8-B643-4BA3-B029-1A2026F59B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3010" y="4352310"/>
            <a:ext cx="1157252" cy="2054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80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1224"/>
            <a:ext cx="78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Unity BIM Project –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인하공업전문대학 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7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호관 리모델링 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BIM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249801" y="2207710"/>
            <a:ext cx="1641796" cy="585939"/>
            <a:chOff x="6657264" y="2669246"/>
            <a:chExt cx="1641796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6417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2020.10 21~ 2020.12.02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254124" y="3031139"/>
            <a:ext cx="1566454" cy="854421"/>
            <a:chOff x="6657264" y="3368786"/>
            <a:chExt cx="1566454" cy="854421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기능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46126"/>
              <a:ext cx="156645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인하공전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7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호관 모델링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건물 상호작용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카메라 시점 이동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7E8E9E-58EE-4413-A78D-D2CBCCA25C8C}"/>
              </a:ext>
            </a:extLst>
          </p:cNvPr>
          <p:cNvGrpSpPr/>
          <p:nvPr/>
        </p:nvGrpSpPr>
        <p:grpSpPr>
          <a:xfrm>
            <a:off x="6249801" y="4150130"/>
            <a:ext cx="3266000" cy="1070687"/>
            <a:chOff x="6657264" y="2669246"/>
            <a:chExt cx="3266000" cy="1070687"/>
          </a:xfrm>
        </p:grpSpPr>
        <p:sp>
          <p:nvSpPr>
            <p:cNvPr id="45" name="삼각형 45">
              <a:extLst>
                <a:ext uri="{FF2B5EF4-FFF2-40B4-BE49-F238E27FC236}">
                  <a16:creationId xmlns:a16="http://schemas.microsoft.com/office/drawing/2014/main" id="{FEF2F2D1-8E9E-413E-8037-4D38173513DC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CEE92C-7DE7-4740-AC2C-36AD465730CC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프로젝트 설명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285D69-70FD-43E4-8059-8346E4F180C4}"/>
                </a:ext>
              </a:extLst>
            </p:cNvPr>
            <p:cNvSpPr txBox="1"/>
            <p:nvPr/>
          </p:nvSpPr>
          <p:spPr>
            <a:xfrm>
              <a:off x="6657264" y="3001269"/>
              <a:ext cx="3266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건축과와 연계하여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Revit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으로 설계한 인하공업전문대학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7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호관 리모델링 모델링을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Unity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로 가져와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인칭 시점에서 학교 내부를 관람할 수 있는 프로그램이다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.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1A521A-A55B-423C-BDFC-095FEA984DDB}"/>
              </a:ext>
            </a:extLst>
          </p:cNvPr>
          <p:cNvGrpSpPr/>
          <p:nvPr/>
        </p:nvGrpSpPr>
        <p:grpSpPr>
          <a:xfrm>
            <a:off x="8164382" y="2191057"/>
            <a:ext cx="1508979" cy="585939"/>
            <a:chOff x="6657264" y="2669246"/>
            <a:chExt cx="1508979" cy="585939"/>
          </a:xfrm>
        </p:grpSpPr>
        <p:sp>
          <p:nvSpPr>
            <p:cNvPr id="55" name="삼각형 45">
              <a:extLst>
                <a:ext uri="{FF2B5EF4-FFF2-40B4-BE49-F238E27FC236}">
                  <a16:creationId xmlns:a16="http://schemas.microsoft.com/office/drawing/2014/main" id="{316E335C-4377-4551-A3FF-F538F5DBA443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309F-BC4E-4DFD-9F4A-A4E87E99556F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개발인원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0B94E1-5A3F-4180-A81D-030F3327DD50}"/>
                </a:ext>
              </a:extLst>
            </p:cNvPr>
            <p:cNvSpPr txBox="1"/>
            <p:nvPr/>
          </p:nvSpPr>
          <p:spPr>
            <a:xfrm>
              <a:off x="6657264" y="3001269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8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DD84803-2C42-4EF2-8D53-E46F7E8442D4}"/>
              </a:ext>
            </a:extLst>
          </p:cNvPr>
          <p:cNvGrpSpPr/>
          <p:nvPr/>
        </p:nvGrpSpPr>
        <p:grpSpPr>
          <a:xfrm>
            <a:off x="8161497" y="3029041"/>
            <a:ext cx="1508979" cy="694564"/>
            <a:chOff x="6657264" y="3368786"/>
            <a:chExt cx="1508979" cy="694564"/>
          </a:xfrm>
        </p:grpSpPr>
        <p:sp>
          <p:nvSpPr>
            <p:cNvPr id="59" name="삼각형 45">
              <a:extLst>
                <a:ext uri="{FF2B5EF4-FFF2-40B4-BE49-F238E27FC236}">
                  <a16:creationId xmlns:a16="http://schemas.microsoft.com/office/drawing/2014/main" id="{6A064AA8-CC8B-4DB7-A51E-7A3879BDCF20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C3476C-C47A-41EC-87FB-FE5EF9CB3A6F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2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EF1987-02DD-4CD0-87B2-C6D98E043FB4}"/>
                </a:ext>
              </a:extLst>
            </p:cNvPr>
            <p:cNvSpPr txBox="1"/>
            <p:nvPr/>
          </p:nvSpPr>
          <p:spPr>
            <a:xfrm>
              <a:off x="6660149" y="3647852"/>
              <a:ext cx="50366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C#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Unity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205A67-892E-443D-B478-FD9CF18594DC}"/>
              </a:ext>
            </a:extLst>
          </p:cNvPr>
          <p:cNvGrpSpPr/>
          <p:nvPr/>
        </p:nvGrpSpPr>
        <p:grpSpPr>
          <a:xfrm>
            <a:off x="6249801" y="5374522"/>
            <a:ext cx="2986468" cy="650012"/>
            <a:chOff x="6253152" y="5636807"/>
            <a:chExt cx="2986468" cy="650012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248161" y="5698357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408121" y="5636807"/>
              <a:ext cx="1759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관련정보</a:t>
              </a:r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(Github URL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61F896-2F95-4A36-BBF4-3E97C2382EBE}"/>
                </a:ext>
              </a:extLst>
            </p:cNvPr>
            <p:cNvSpPr txBox="1"/>
            <p:nvPr/>
          </p:nvSpPr>
          <p:spPr>
            <a:xfrm>
              <a:off x="6253152" y="5871321"/>
              <a:ext cx="2986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https://github.com/cxv963/PORTFOLIO/tree/master/Multi-Thread%20Chatting%20Project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45EF504-1AD2-4C71-BB5A-E26DCFB0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1" y="2243560"/>
            <a:ext cx="2399218" cy="1835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890767-EF85-478E-B5DE-000AAF163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221" y="2237294"/>
            <a:ext cx="2433446" cy="1842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05A84E-9A17-40D8-9675-2AE12BBFD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81" y="4333912"/>
            <a:ext cx="2399196" cy="1835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8A3D25-5D3C-44A8-B519-6F9C5B32B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221" y="4327646"/>
            <a:ext cx="2433446" cy="1842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937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1224"/>
            <a:ext cx="78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자바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GUI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프로젝트 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–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알고사자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(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쇼핑 커뮤니티 프로그램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)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</a:t>
            </a:r>
            <a:endParaRPr lang="en-US" altLang="ko-KR" sz="2000" b="1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249801" y="2207710"/>
            <a:ext cx="1670650" cy="585939"/>
            <a:chOff x="6657264" y="2669246"/>
            <a:chExt cx="1670650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6706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2020.06.22 ~ 2020.07.10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254124" y="3031139"/>
            <a:ext cx="1508979" cy="1177586"/>
            <a:chOff x="6657264" y="3368786"/>
            <a:chExt cx="1508979" cy="1177586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기능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46126"/>
              <a:ext cx="1470274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로그인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회원가입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글 작성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글 보기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계정 관리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(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수정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,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삭제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F0FE04A-A7F7-4315-92AE-1AE21179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4" y="2252612"/>
            <a:ext cx="2361405" cy="1773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8A09D1-30EA-4CF9-AFD6-DAD016973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077" y="2253457"/>
            <a:ext cx="2361405" cy="1772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3924AA-2D49-4675-88B2-545087FA3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5" y="4382485"/>
            <a:ext cx="2361405" cy="1773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CD92F5-4236-46D6-8630-9DFFDB32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078" y="4383331"/>
            <a:ext cx="2361405" cy="177249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7E8E9E-58EE-4413-A78D-D2CBCCA25C8C}"/>
              </a:ext>
            </a:extLst>
          </p:cNvPr>
          <p:cNvGrpSpPr/>
          <p:nvPr/>
        </p:nvGrpSpPr>
        <p:grpSpPr>
          <a:xfrm>
            <a:off x="6254124" y="4390365"/>
            <a:ext cx="3266000" cy="1070687"/>
            <a:chOff x="6657264" y="2669246"/>
            <a:chExt cx="3266000" cy="1070687"/>
          </a:xfrm>
        </p:grpSpPr>
        <p:sp>
          <p:nvSpPr>
            <p:cNvPr id="45" name="삼각형 45">
              <a:extLst>
                <a:ext uri="{FF2B5EF4-FFF2-40B4-BE49-F238E27FC236}">
                  <a16:creationId xmlns:a16="http://schemas.microsoft.com/office/drawing/2014/main" id="{FEF2F2D1-8E9E-413E-8037-4D38173513DC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CEE92C-7DE7-4740-AC2C-36AD465730CC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프로젝트 설명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285D69-70FD-43E4-8059-8346E4F180C4}"/>
                </a:ext>
              </a:extLst>
            </p:cNvPr>
            <p:cNvSpPr txBox="1"/>
            <p:nvPr/>
          </p:nvSpPr>
          <p:spPr>
            <a:xfrm>
              <a:off x="6657264" y="3001269"/>
              <a:ext cx="3266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인터넷 쇼핑몰 이용자들이 서로 정보를 공유하여 정보를 구하는 시간을 줄이고 폭넓은 선택을 할 수 있게 만들어 현명한 소비를 할 수 있는 게시판 프로그램이다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.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1A521A-A55B-423C-BDFC-095FEA984DDB}"/>
              </a:ext>
            </a:extLst>
          </p:cNvPr>
          <p:cNvGrpSpPr/>
          <p:nvPr/>
        </p:nvGrpSpPr>
        <p:grpSpPr>
          <a:xfrm>
            <a:off x="8164382" y="2191057"/>
            <a:ext cx="1508979" cy="585939"/>
            <a:chOff x="6657264" y="2669246"/>
            <a:chExt cx="1508979" cy="585939"/>
          </a:xfrm>
        </p:grpSpPr>
        <p:sp>
          <p:nvSpPr>
            <p:cNvPr id="55" name="삼각형 45">
              <a:extLst>
                <a:ext uri="{FF2B5EF4-FFF2-40B4-BE49-F238E27FC236}">
                  <a16:creationId xmlns:a16="http://schemas.microsoft.com/office/drawing/2014/main" id="{316E335C-4377-4551-A3FF-F538F5DBA443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309F-BC4E-4DFD-9F4A-A4E87E99556F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개발인원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0B94E1-5A3F-4180-A81D-030F3327DD50}"/>
                </a:ext>
              </a:extLst>
            </p:cNvPr>
            <p:cNvSpPr txBox="1"/>
            <p:nvPr/>
          </p:nvSpPr>
          <p:spPr>
            <a:xfrm>
              <a:off x="6657264" y="3001269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명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DD84803-2C42-4EF2-8D53-E46F7E8442D4}"/>
              </a:ext>
            </a:extLst>
          </p:cNvPr>
          <p:cNvGrpSpPr/>
          <p:nvPr/>
        </p:nvGrpSpPr>
        <p:grpSpPr>
          <a:xfrm>
            <a:off x="8161497" y="3029041"/>
            <a:ext cx="1508979" cy="1017730"/>
            <a:chOff x="6657264" y="3368786"/>
            <a:chExt cx="1508979" cy="1017730"/>
          </a:xfrm>
        </p:grpSpPr>
        <p:sp>
          <p:nvSpPr>
            <p:cNvPr id="59" name="삼각형 45">
              <a:extLst>
                <a:ext uri="{FF2B5EF4-FFF2-40B4-BE49-F238E27FC236}">
                  <a16:creationId xmlns:a16="http://schemas.microsoft.com/office/drawing/2014/main" id="{6A064AA8-CC8B-4DB7-A51E-7A3879BDCF20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C3476C-C47A-41EC-87FB-FE5EF9CB3A6F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2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EF1987-02DD-4CD0-87B2-C6D98E043FB4}"/>
                </a:ext>
              </a:extLst>
            </p:cNvPr>
            <p:cNvSpPr txBox="1"/>
            <p:nvPr/>
          </p:nvSpPr>
          <p:spPr>
            <a:xfrm>
              <a:off x="6660149" y="3647852"/>
              <a:ext cx="85472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 Swing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Oracle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Eclipse IDE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205A67-892E-443D-B478-FD9CF18594DC}"/>
              </a:ext>
            </a:extLst>
          </p:cNvPr>
          <p:cNvGrpSpPr/>
          <p:nvPr/>
        </p:nvGrpSpPr>
        <p:grpSpPr>
          <a:xfrm>
            <a:off x="6249801" y="5587580"/>
            <a:ext cx="2986468" cy="650012"/>
            <a:chOff x="6253152" y="5636807"/>
            <a:chExt cx="2986468" cy="650012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248161" y="5698357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408121" y="5636807"/>
              <a:ext cx="1759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관련정보</a:t>
              </a:r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(Github URL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61F896-2F95-4A36-BBF4-3E97C2382EBE}"/>
                </a:ext>
              </a:extLst>
            </p:cNvPr>
            <p:cNvSpPr txBox="1"/>
            <p:nvPr/>
          </p:nvSpPr>
          <p:spPr>
            <a:xfrm>
              <a:off x="6253152" y="5871321"/>
              <a:ext cx="2986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https://github.com/cxv963/PORTFOLIO/tree/master/Java%20GUI%20Project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61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1224"/>
            <a:ext cx="78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자바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GUI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프로젝트 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–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멀티 스레드를 이용한 채팅프로그램</a:t>
            </a:r>
            <a:endParaRPr lang="en-US" altLang="ko-KR" sz="2000" b="1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249801" y="2207710"/>
            <a:ext cx="1641796" cy="585939"/>
            <a:chOff x="6657264" y="2669246"/>
            <a:chExt cx="1641796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6417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2020.12 07~ 2020.12.20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254124" y="3031139"/>
            <a:ext cx="1762021" cy="1177586"/>
            <a:chOff x="6657264" y="3368786"/>
            <a:chExt cx="1762021" cy="1177586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기능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46126"/>
              <a:ext cx="1762021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로그인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회원가입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1:N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 채팅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1:1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채팅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서버에서 로그인 정보확인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7E8E9E-58EE-4413-A78D-D2CBCCA25C8C}"/>
              </a:ext>
            </a:extLst>
          </p:cNvPr>
          <p:cNvGrpSpPr/>
          <p:nvPr/>
        </p:nvGrpSpPr>
        <p:grpSpPr>
          <a:xfrm>
            <a:off x="6249801" y="4491996"/>
            <a:ext cx="3266000" cy="909104"/>
            <a:chOff x="6657264" y="2669246"/>
            <a:chExt cx="3266000" cy="909104"/>
          </a:xfrm>
        </p:grpSpPr>
        <p:sp>
          <p:nvSpPr>
            <p:cNvPr id="45" name="삼각형 45">
              <a:extLst>
                <a:ext uri="{FF2B5EF4-FFF2-40B4-BE49-F238E27FC236}">
                  <a16:creationId xmlns:a16="http://schemas.microsoft.com/office/drawing/2014/main" id="{FEF2F2D1-8E9E-413E-8037-4D38173513DC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CEE92C-7DE7-4740-AC2C-36AD465730CC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프로젝트 설명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285D69-70FD-43E4-8059-8346E4F180C4}"/>
                </a:ext>
              </a:extLst>
            </p:cNvPr>
            <p:cNvSpPr txBox="1"/>
            <p:nvPr/>
          </p:nvSpPr>
          <p:spPr>
            <a:xfrm>
              <a:off x="6657264" y="3001269"/>
              <a:ext cx="32660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 Swing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을 통해 개발된 멀티 스레드 기반 채팅프로그램으로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1:1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채팅과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1:n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채팅이 가능한 프로그램이다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.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1A521A-A55B-423C-BDFC-095FEA984DDB}"/>
              </a:ext>
            </a:extLst>
          </p:cNvPr>
          <p:cNvGrpSpPr/>
          <p:nvPr/>
        </p:nvGrpSpPr>
        <p:grpSpPr>
          <a:xfrm>
            <a:off x="8164382" y="2191057"/>
            <a:ext cx="1508979" cy="585939"/>
            <a:chOff x="6657264" y="2669246"/>
            <a:chExt cx="1508979" cy="585939"/>
          </a:xfrm>
        </p:grpSpPr>
        <p:sp>
          <p:nvSpPr>
            <p:cNvPr id="55" name="삼각형 45">
              <a:extLst>
                <a:ext uri="{FF2B5EF4-FFF2-40B4-BE49-F238E27FC236}">
                  <a16:creationId xmlns:a16="http://schemas.microsoft.com/office/drawing/2014/main" id="{316E335C-4377-4551-A3FF-F538F5DBA443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309F-BC4E-4DFD-9F4A-A4E87E99556F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개발인원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0B94E1-5A3F-4180-A81D-030F3327DD50}"/>
                </a:ext>
              </a:extLst>
            </p:cNvPr>
            <p:cNvSpPr txBox="1"/>
            <p:nvPr/>
          </p:nvSpPr>
          <p:spPr>
            <a:xfrm>
              <a:off x="6657264" y="3001269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명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DD84803-2C42-4EF2-8D53-E46F7E8442D4}"/>
              </a:ext>
            </a:extLst>
          </p:cNvPr>
          <p:cNvGrpSpPr/>
          <p:nvPr/>
        </p:nvGrpSpPr>
        <p:grpSpPr>
          <a:xfrm>
            <a:off x="8161497" y="3029041"/>
            <a:ext cx="1508979" cy="1340895"/>
            <a:chOff x="6657264" y="3368786"/>
            <a:chExt cx="1508979" cy="1340895"/>
          </a:xfrm>
        </p:grpSpPr>
        <p:sp>
          <p:nvSpPr>
            <p:cNvPr id="59" name="삼각형 45">
              <a:extLst>
                <a:ext uri="{FF2B5EF4-FFF2-40B4-BE49-F238E27FC236}">
                  <a16:creationId xmlns:a16="http://schemas.microsoft.com/office/drawing/2014/main" id="{6A064AA8-CC8B-4DB7-A51E-7A3879BDCF20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C3476C-C47A-41EC-87FB-FE5EF9CB3A6F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2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EF1987-02DD-4CD0-87B2-C6D98E043FB4}"/>
                </a:ext>
              </a:extLst>
            </p:cNvPr>
            <p:cNvSpPr txBox="1"/>
            <p:nvPr/>
          </p:nvSpPr>
          <p:spPr>
            <a:xfrm>
              <a:off x="6660149" y="3647852"/>
              <a:ext cx="854721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 Swing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TCP/IP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Thread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Oracle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Eclipse IDE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205A67-892E-443D-B478-FD9CF18594DC}"/>
              </a:ext>
            </a:extLst>
          </p:cNvPr>
          <p:cNvGrpSpPr/>
          <p:nvPr/>
        </p:nvGrpSpPr>
        <p:grpSpPr>
          <a:xfrm>
            <a:off x="6249801" y="5587580"/>
            <a:ext cx="2986468" cy="650012"/>
            <a:chOff x="6253152" y="5636807"/>
            <a:chExt cx="2986468" cy="650012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248161" y="5698357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408121" y="5636807"/>
              <a:ext cx="1759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관련정보</a:t>
              </a:r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(Github URL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61F896-2F95-4A36-BBF4-3E97C2382EBE}"/>
                </a:ext>
              </a:extLst>
            </p:cNvPr>
            <p:cNvSpPr txBox="1"/>
            <p:nvPr/>
          </p:nvSpPr>
          <p:spPr>
            <a:xfrm>
              <a:off x="6253152" y="5871321"/>
              <a:ext cx="2986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https://github.com/cxv963/PORTFOLIO/tree/master/Multi-Thread%20Chatting%20Project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423CFC5-8E9D-46F4-9C77-D60AC48B6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0" y="2254589"/>
            <a:ext cx="2389860" cy="18037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06880D-A486-47FE-B9DB-3417BF7E0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892" y="2254589"/>
            <a:ext cx="2399218" cy="1813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5040D8-2635-4F99-BA31-8E1266FEF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52" y="4377466"/>
            <a:ext cx="2382476" cy="1792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2DCEE8C-1135-4DC4-A000-A89F22504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892" y="4377466"/>
            <a:ext cx="2399218" cy="1792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52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1811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10AF55-6BCB-45F8-9FE6-A70ABEEB5470}"/>
              </a:ext>
            </a:extLst>
          </p:cNvPr>
          <p:cNvSpPr/>
          <p:nvPr/>
        </p:nvSpPr>
        <p:spPr>
          <a:xfrm>
            <a:off x="802827" y="2156251"/>
            <a:ext cx="206103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63258-7260-4739-B638-37F50559702E}"/>
              </a:ext>
            </a:extLst>
          </p:cNvPr>
          <p:cNvSpPr txBox="1"/>
          <p:nvPr/>
        </p:nvSpPr>
        <p:spPr>
          <a:xfrm>
            <a:off x="1008930" y="2051123"/>
            <a:ext cx="181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ACTIVITY</a:t>
            </a:r>
            <a:r>
              <a: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 </a:t>
            </a:r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&amp;</a:t>
            </a:r>
            <a:r>
              <a: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 </a:t>
            </a:r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AWARDS</a:t>
            </a:r>
            <a:endParaRPr kumimoji="1" lang="ko-KR" altLang="en-US" sz="1100" b="1" dirty="0"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5FCF10-2B62-4230-A75D-3C5F43E9A473}"/>
              </a:ext>
            </a:extLst>
          </p:cNvPr>
          <p:cNvSpPr txBox="1"/>
          <p:nvPr/>
        </p:nvSpPr>
        <p:spPr>
          <a:xfrm>
            <a:off x="698862" y="2438801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2017.09 ~ 2017.12 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2A242E-0DA2-404E-BE42-16AD54BA6A00}"/>
              </a:ext>
            </a:extLst>
          </p:cNvPr>
          <p:cNvSpPr txBox="1"/>
          <p:nvPr/>
        </p:nvSpPr>
        <p:spPr>
          <a:xfrm>
            <a:off x="698862" y="2772950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2019.03 ~ 2019.07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85CB93-8168-44E2-9990-3760E46DB94F}"/>
              </a:ext>
            </a:extLst>
          </p:cNvPr>
          <p:cNvSpPr/>
          <p:nvPr/>
        </p:nvSpPr>
        <p:spPr>
          <a:xfrm>
            <a:off x="5354413" y="2156251"/>
            <a:ext cx="206103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9BC077-8B18-481A-9274-391108CD7B8C}"/>
              </a:ext>
            </a:extLst>
          </p:cNvPr>
          <p:cNvSpPr txBox="1"/>
          <p:nvPr/>
        </p:nvSpPr>
        <p:spPr>
          <a:xfrm>
            <a:off x="5560516" y="2044447"/>
            <a:ext cx="161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LICENSE</a:t>
            </a:r>
            <a:endParaRPr kumimoji="1" lang="ko-KR" altLang="en-US" sz="1000" b="1" dirty="0"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F4D7F6-4493-4FFE-8B5A-EFC9CAE605D7}"/>
              </a:ext>
            </a:extLst>
          </p:cNvPr>
          <p:cNvSpPr txBox="1"/>
          <p:nvPr/>
        </p:nvSpPr>
        <p:spPr>
          <a:xfrm>
            <a:off x="5275009" y="2413596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2019.09.12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996166-DEBF-4CEE-B324-A84490C016C9}"/>
              </a:ext>
            </a:extLst>
          </p:cNvPr>
          <p:cNvSpPr txBox="1"/>
          <p:nvPr/>
        </p:nvSpPr>
        <p:spPr>
          <a:xfrm>
            <a:off x="6040710" y="2413596"/>
            <a:ext cx="1702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OPIC</a:t>
            </a:r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 – Advanced Low(AL)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D324D16-FA20-4D17-AD34-3B4E3AF6C7B0}"/>
              </a:ext>
            </a:extLst>
          </p:cNvPr>
          <p:cNvGrpSpPr/>
          <p:nvPr/>
        </p:nvGrpSpPr>
        <p:grpSpPr>
          <a:xfrm>
            <a:off x="351449" y="452819"/>
            <a:ext cx="3530256" cy="657764"/>
            <a:chOff x="351449" y="452819"/>
            <a:chExt cx="3530256" cy="6577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5BF1CD-60DD-4BAE-BD4C-D3A4966F3423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2C2522-980D-4EAF-A5F5-717911DEDE64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C9E580-2EA0-45CF-B93D-8109673C28E4}"/>
                </a:ext>
              </a:extLst>
            </p:cNvPr>
            <p:cNvSpPr txBox="1"/>
            <p:nvPr/>
          </p:nvSpPr>
          <p:spPr>
            <a:xfrm>
              <a:off x="1881749" y="861711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BD290D-D487-40C4-BB79-4FFE305190F4}"/>
                </a:ext>
              </a:extLst>
            </p:cNvPr>
            <p:cNvSpPr txBox="1"/>
            <p:nvPr/>
          </p:nvSpPr>
          <p:spPr>
            <a:xfrm>
              <a:off x="2612739" y="864362"/>
              <a:ext cx="12689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FF71DE-7CEC-430D-96D4-59FBA2BDF0B6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BB0614F-D9F9-4A54-ACF6-C1EA1280A3E8}"/>
              </a:ext>
            </a:extLst>
          </p:cNvPr>
          <p:cNvSpPr txBox="1"/>
          <p:nvPr/>
        </p:nvSpPr>
        <p:spPr>
          <a:xfrm>
            <a:off x="2100081" y="244288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OOO </a:t>
            </a: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활동 참여</a:t>
            </a:r>
          </a:p>
        </p:txBody>
      </p:sp>
    </p:spTree>
    <p:extLst>
      <p:ext uri="{BB962C8B-B14F-4D97-AF65-F5344CB8AC3E}">
        <p14:creationId xmlns:p14="http://schemas.microsoft.com/office/powerpoint/2010/main" val="180684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1479</TotalTime>
  <Words>615</Words>
  <Application>Microsoft Office PowerPoint</Application>
  <PresentationFormat>A4 용지(210x297mm)</PresentationFormat>
  <Paragraphs>198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Arita-dotum(OTF) Medium</vt:lpstr>
      <vt:lpstr>Arita-dotum(TTF) Medium</vt:lpstr>
      <vt:lpstr>KoreanYNMYTL</vt:lpstr>
      <vt:lpstr>NanumBarunGothic</vt:lpstr>
      <vt:lpstr>THEJung120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이승엽</cp:lastModifiedBy>
  <cp:revision>55</cp:revision>
  <dcterms:created xsi:type="dcterms:W3CDTF">2019-05-09T15:54:43Z</dcterms:created>
  <dcterms:modified xsi:type="dcterms:W3CDTF">2021-10-04T09:53:05Z</dcterms:modified>
</cp:coreProperties>
</file>