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-906" y="-96"/>
      </p:cViewPr>
      <p:guideLst>
        <p:guide orient="horz" pos="288"/>
        <p:guide orient="horz" pos="6048"/>
        <p:guide pos="288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EAB-AADC-4908-99DE-6A25E4682A8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EAB-AADC-4908-99DE-6A25E4682A8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26242" y="537846"/>
            <a:ext cx="1311593" cy="114414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1466" y="537846"/>
            <a:ext cx="3805238" cy="114414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EAB-AADC-4908-99DE-6A25E4682A8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EAB-AADC-4908-99DE-6A25E4682A8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EAB-AADC-4908-99DE-6A25E4682A8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1466" y="3129281"/>
            <a:ext cx="2558415" cy="88499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9421" y="3129281"/>
            <a:ext cx="2558415" cy="88499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EAB-AADC-4908-99DE-6A25E4682A8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EAB-AADC-4908-99DE-6A25E4682A8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EAB-AADC-4908-99DE-6A25E4682A8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EAB-AADC-4908-99DE-6A25E4682A8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EAB-AADC-4908-99DE-6A25E4682A8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EAB-AADC-4908-99DE-6A25E4682A8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CCEAB-AADC-4908-99DE-6A25E4682A83}" type="datetimeFigureOut">
              <a:rPr lang="en-US" smtClean="0"/>
              <a:pPr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D3EE4-96C3-4842-A252-14153AEC7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xwembedded@gmail.com" TargetMode="External"/><Relationship Id="rId2" Type="http://schemas.openxmlformats.org/officeDocument/2006/relationships/hyperlink" Target="https://www.devwrench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4038600" y="1905000"/>
            <a:ext cx="10668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interp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7300" y="375126"/>
            <a:ext cx="5257800" cy="615474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square" lIns="27432" tIns="27432" rIns="27432" bIns="27432" rtlCol="0" anchor="ctr" anchorCtr="0">
            <a:no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Interpreters from the Trenches – </a:t>
            </a:r>
            <a:r>
              <a:rPr lang="en-US" sz="1200" i="1" dirty="0" err="1" smtClean="0">
                <a:latin typeface="Arial"/>
              </a:rPr>
              <a:t>Demosplash</a:t>
            </a:r>
            <a:r>
              <a:rPr lang="en-US" sz="1200" i="1" dirty="0" smtClean="0">
                <a:latin typeface="Arial"/>
              </a:rPr>
              <a:t> 2015 – cxw</a:t>
            </a:r>
          </a:p>
          <a:p>
            <a:pPr algn="ctr"/>
            <a:r>
              <a:rPr lang="en-US" sz="1200" i="1" dirty="0" smtClean="0">
                <a:latin typeface="Arial"/>
                <a:hlinkClick r:id="rId2"/>
              </a:rPr>
              <a:t>https://www.devwrench.com</a:t>
            </a:r>
            <a:r>
              <a:rPr lang="en-US" sz="1200" i="1" dirty="0">
                <a:latin typeface="Arial"/>
              </a:rPr>
              <a:t> </a:t>
            </a:r>
            <a:r>
              <a:rPr lang="en-US" sz="1200" i="1" dirty="0" smtClean="0">
                <a:latin typeface="Arial"/>
              </a:rPr>
              <a:t>– </a:t>
            </a:r>
            <a:r>
              <a:rPr lang="en-US" sz="1200" i="1" dirty="0" smtClean="0">
                <a:latin typeface="Arial"/>
                <a:hlinkClick r:id="rId3"/>
              </a:rPr>
              <a:t>cxwembedded@gmail.com</a:t>
            </a:r>
            <a:r>
              <a:rPr lang="en-US" sz="1200" i="1" dirty="0" smtClean="0">
                <a:latin typeface="Arial"/>
              </a:rPr>
              <a:t> </a:t>
            </a:r>
            <a:endParaRPr lang="en-US" sz="1200" i="1" dirty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143000"/>
            <a:ext cx="1302536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Interpreter Pattern</a:t>
            </a:r>
            <a:endParaRPr lang="en-US" sz="1200" i="1" dirty="0"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4044" y="1143000"/>
            <a:ext cx="1017651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Visitor Pattern</a:t>
            </a:r>
            <a:endParaRPr lang="en-US" sz="1200" i="1" dirty="0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5130" y="3962400"/>
            <a:ext cx="1522148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Nested Environments</a:t>
            </a:r>
            <a:endParaRPr lang="en-US" sz="1200" i="1" dirty="0"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7930" y="6617934"/>
            <a:ext cx="1956561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Keeping Everything Straight</a:t>
            </a:r>
            <a:endParaRPr lang="en-US" sz="1200" i="1" dirty="0"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0841" y="7379934"/>
            <a:ext cx="3750771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Multiline REPL – how do you know when you’re done?</a:t>
            </a:r>
            <a:endParaRPr lang="en-US" sz="1200" i="1" dirty="0"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2027" y="8522934"/>
            <a:ext cx="4428393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i="1" dirty="0" smtClean="0">
                <a:latin typeface="Arial"/>
              </a:rPr>
              <a:t>Keeping going after syntax errors – unwinding partial commands</a:t>
            </a:r>
            <a:endParaRPr lang="en-US" sz="1200" i="1" dirty="0">
              <a:latin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5400" y="22098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0200" y="2209800"/>
            <a:ext cx="762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 op y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28956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3000" y="2895600"/>
            <a:ext cx="762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9800" y="28956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4600" y="2895600"/>
            <a:ext cx="762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>
            <a:stCxn id="14" idx="0"/>
            <a:endCxn id="12" idx="2"/>
          </p:cNvCxnSpPr>
          <p:nvPr/>
        </p:nvCxnSpPr>
        <p:spPr>
          <a:xfrm flipV="1">
            <a:off x="1524000" y="2514600"/>
            <a:ext cx="457200" cy="3810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0"/>
            <a:endCxn id="12" idx="2"/>
          </p:cNvCxnSpPr>
          <p:nvPr/>
        </p:nvCxnSpPr>
        <p:spPr>
          <a:xfrm flipH="1" flipV="1">
            <a:off x="1981200" y="2514600"/>
            <a:ext cx="914400" cy="3810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981700" y="24384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91000" y="2286000"/>
            <a:ext cx="762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 op y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10200" y="3124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91000" y="2743200"/>
            <a:ext cx="762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53200" y="3124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Arrow Connector 28"/>
          <p:cNvCxnSpPr>
            <a:stCxn id="25" idx="0"/>
            <a:endCxn id="23" idx="2"/>
          </p:cNvCxnSpPr>
          <p:nvPr/>
        </p:nvCxnSpPr>
        <p:spPr>
          <a:xfrm flipV="1">
            <a:off x="5562600" y="2743200"/>
            <a:ext cx="571500" cy="3810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3" idx="2"/>
          </p:cNvCxnSpPr>
          <p:nvPr/>
        </p:nvCxnSpPr>
        <p:spPr>
          <a:xfrm flipH="1" flipV="1">
            <a:off x="6134100" y="2743200"/>
            <a:ext cx="571500" cy="3810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1"/>
            <a:endCxn id="26" idx="3"/>
          </p:cNvCxnSpPr>
          <p:nvPr/>
        </p:nvCxnSpPr>
        <p:spPr>
          <a:xfrm flipH="1" flipV="1">
            <a:off x="4953000" y="2895600"/>
            <a:ext cx="457200" cy="381000"/>
          </a:xfrm>
          <a:prstGeom prst="straightConnector1">
            <a:avLst/>
          </a:prstGeom>
          <a:ln w="9525">
            <a:solidFill>
              <a:srgbClr val="000000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1"/>
            <a:endCxn id="26" idx="3"/>
          </p:cNvCxnSpPr>
          <p:nvPr/>
        </p:nvCxnSpPr>
        <p:spPr>
          <a:xfrm flipH="1" flipV="1">
            <a:off x="4953000" y="2895600"/>
            <a:ext cx="1600200" cy="381000"/>
          </a:xfrm>
          <a:prstGeom prst="straightConnector1">
            <a:avLst/>
          </a:prstGeom>
          <a:ln w="9525">
            <a:solidFill>
              <a:srgbClr val="000000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3" idx="1"/>
            <a:endCxn id="24" idx="3"/>
          </p:cNvCxnSpPr>
          <p:nvPr/>
        </p:nvCxnSpPr>
        <p:spPr>
          <a:xfrm flipH="1" flipV="1">
            <a:off x="4953000" y="2438400"/>
            <a:ext cx="1028700" cy="152400"/>
          </a:xfrm>
          <a:prstGeom prst="straightConnector1">
            <a:avLst/>
          </a:prstGeom>
          <a:ln w="9525">
            <a:solidFill>
              <a:srgbClr val="000000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39423" y="2286000"/>
            <a:ext cx="319896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r"/>
            <a:r>
              <a:rPr lang="en-US" sz="1200" i="1" dirty="0" smtClean="0">
                <a:latin typeface="Arial"/>
              </a:rPr>
              <a:t>visit</a:t>
            </a:r>
            <a:endParaRPr lang="en-US" sz="1200" i="1" dirty="0">
              <a:latin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943600" y="4343400"/>
            <a:ext cx="914400" cy="1752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inner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19800" y="5181600"/>
            <a:ext cx="762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foo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19800" y="5638800"/>
            <a:ext cx="762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bar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419600" y="4343400"/>
            <a:ext cx="914400" cy="1752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outer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495800" y="5181600"/>
            <a:ext cx="762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baz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495800" y="5638800"/>
            <a:ext cx="762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quux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19800" y="4724400"/>
            <a:ext cx="762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parent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95800" y="4724400"/>
            <a:ext cx="762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parent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Straight Arrow Connector 53"/>
          <p:cNvCxnSpPr>
            <a:stCxn id="52" idx="1"/>
            <a:endCxn id="49" idx="3"/>
          </p:cNvCxnSpPr>
          <p:nvPr/>
        </p:nvCxnSpPr>
        <p:spPr>
          <a:xfrm flipH="1">
            <a:off x="5334000" y="4876800"/>
            <a:ext cx="685800" cy="3429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 flipV="1">
            <a:off x="4036656" y="5103456"/>
            <a:ext cx="154344" cy="154344"/>
          </a:xfrm>
          <a:prstGeom prst="triangle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/>
          <p:cNvCxnSpPr>
            <a:stCxn id="53" idx="1"/>
            <a:endCxn id="55" idx="3"/>
          </p:cNvCxnSpPr>
          <p:nvPr/>
        </p:nvCxnSpPr>
        <p:spPr>
          <a:xfrm rot="10800000" flipV="1">
            <a:off x="4113828" y="4876800"/>
            <a:ext cx="381972" cy="226656"/>
          </a:xfrm>
          <a:prstGeom prst="bentConnector2">
            <a:avLst/>
          </a:prstGeom>
          <a:ln w="9525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91000" y="1524000"/>
            <a:ext cx="763927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/>
              </a:rPr>
              <a:t>Interpreter</a:t>
            </a:r>
            <a:endParaRPr lang="en-US" sz="1200" dirty="0">
              <a:latin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19382" y="1524000"/>
            <a:ext cx="355162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/>
              </a:rPr>
              <a:t>AST</a:t>
            </a:r>
            <a:endParaRPr lang="en-US" sz="1200" dirty="0">
              <a:latin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63779" y="1524000"/>
            <a:ext cx="1836785" cy="240066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vert="horz" wrap="none" lIns="27432" tIns="27432" rIns="27432" bIns="27432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/>
              </a:rPr>
              <a:t>AST with interpreter </a:t>
            </a:r>
            <a:r>
              <a:rPr lang="en-US" sz="1200" dirty="0" err="1" smtClean="0">
                <a:latin typeface="Arial"/>
              </a:rPr>
              <a:t>eval</a:t>
            </a:r>
            <a:r>
              <a:rPr lang="en-US" sz="1200" smtClean="0">
                <a:latin typeface="Arial"/>
              </a:rPr>
              <a:t>()</a:t>
            </a:r>
            <a:endParaRPr lang="en-US" sz="1200" dirty="0">
              <a:latin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8200" y="57912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66800" y="57912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95400" y="57912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24000" y="57912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52600" y="53340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295400" y="53340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752600" y="4876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981200" y="57912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</a:ln>
          <a:effectLst>
            <a:outerShdw dist="38099" dir="2700015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62000" y="5715000"/>
            <a:ext cx="1524000" cy="381000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62000" y="5257800"/>
            <a:ext cx="1524000" cy="381000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62000" y="4800600"/>
            <a:ext cx="1524000" cy="381000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Arrow Connector 70"/>
          <p:cNvCxnSpPr>
            <a:stCxn id="63" idx="2"/>
            <a:endCxn id="58" idx="0"/>
          </p:cNvCxnSpPr>
          <p:nvPr/>
        </p:nvCxnSpPr>
        <p:spPr>
          <a:xfrm>
            <a:off x="1866900" y="5105400"/>
            <a:ext cx="0" cy="2286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2"/>
            <a:endCxn id="45" idx="0"/>
          </p:cNvCxnSpPr>
          <p:nvPr/>
        </p:nvCxnSpPr>
        <p:spPr>
          <a:xfrm>
            <a:off x="1409700" y="5562600"/>
            <a:ext cx="0" cy="228600"/>
          </a:xfrm>
          <a:prstGeom prst="straightConnector1">
            <a:avLst/>
          </a:prstGeom>
          <a:ln w="9525">
            <a:solidFill>
              <a:srgbClr val="00000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9" idx="3"/>
            <a:endCxn id="68" idx="3"/>
          </p:cNvCxnSpPr>
          <p:nvPr/>
        </p:nvCxnSpPr>
        <p:spPr>
          <a:xfrm>
            <a:off x="2286000" y="4991100"/>
            <a:ext cx="12700" cy="457200"/>
          </a:xfrm>
          <a:prstGeom prst="bentConnector3">
            <a:avLst>
              <a:gd name="adj1" fmla="val 1800000"/>
            </a:avLst>
          </a:prstGeom>
          <a:ln w="9525">
            <a:solidFill>
              <a:srgbClr val="000000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8" idx="1"/>
            <a:endCxn id="67" idx="1"/>
          </p:cNvCxnSpPr>
          <p:nvPr/>
        </p:nvCxnSpPr>
        <p:spPr>
          <a:xfrm rot="10800000" flipV="1">
            <a:off x="762000" y="5448300"/>
            <a:ext cx="12700" cy="457200"/>
          </a:xfrm>
          <a:prstGeom prst="bentConnector3">
            <a:avLst>
              <a:gd name="adj1" fmla="val 1800000"/>
            </a:avLst>
          </a:prstGeom>
          <a:ln w="9525">
            <a:solidFill>
              <a:srgbClr val="000000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83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White</dc:creator>
  <cp:lastModifiedBy>Chris White</cp:lastModifiedBy>
  <cp:revision>18</cp:revision>
  <dcterms:created xsi:type="dcterms:W3CDTF">2015-09-27T18:29:39Z</dcterms:created>
  <dcterms:modified xsi:type="dcterms:W3CDTF">2015-10-09T11:05:42Z</dcterms:modified>
</cp:coreProperties>
</file>