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pro.baidu.com/cpro/ui/uijs.php?c=news&amp;cf=1001&amp;ch=0&amp;di=128&amp;fv=11&amp;jk=890e17007ae7f2e3&amp;k=api&amp;k0=api&amp;kdi0=0&amp;luki=9&amp;n=10&amp;p=baidu&amp;q=smileking_cpr&amp;rb=0&amp;rs=1&amp;seller_id=1&amp;sid=e3f2e77a170e89&amp;ssp2=1&amp;stid=0&amp;t=tpclicked3_hc&amp;tu=u1682280&amp;u=http%3A%2F%2Fwww%2Eth7%2Ecn%2FProgram%2FPython%2F201307%2F143515%2Eshtml&amp;urlid=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643050"/>
            <a:ext cx="1714512" cy="371477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</a:rPr>
              <a:t>输入参数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&lt;Property name="L"&gt;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&lt;description&gt;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长度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&lt;/description&gt;	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&lt;type&gt;double&lt;/type&gt;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&lt;min&gt;1&lt;/min&gt;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&lt;max&gt;100&lt;/max&gt;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&lt;value&gt;5.54&lt;/value&gt;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&lt;default&gt;5.54&lt;/default&gt;</a:t>
            </a:r>
          </a:p>
          <a:p>
            <a:pPr algn="l"/>
            <a:r>
              <a:rPr lang="en-US" altLang="zh-CN" sz="1000" b="1" dirty="0" smtClean="0">
                <a:solidFill>
                  <a:schemeClr val="tx1"/>
                </a:solidFill>
              </a:rPr>
              <a:t>&lt;/Property&gt;</a:t>
            </a:r>
            <a:endParaRPr lang="zh-CN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285984" y="1643050"/>
            <a:ext cx="1928826" cy="36433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R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000" b="1" dirty="0" smtClean="0"/>
              <a:t>计算参数</a:t>
            </a:r>
            <a:endParaRPr lang="en-US" altLang="zh-CN" sz="1000" b="1" dirty="0" smtClean="0"/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&lt;Property name="GrossArea"&gt;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&lt;description&gt;</a:t>
            </a:r>
            <a:r>
              <a:rPr lang="zh-CN" altLang="en-US" sz="1000" b="1" dirty="0" smtClean="0"/>
              <a:t>总面积</a:t>
            </a:r>
            <a:r>
              <a:rPr lang="en-US" altLang="zh-CN" sz="1000" b="1" dirty="0" smtClean="0"/>
              <a:t>(bm^2)&lt;/description&gt;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&lt;Statement&gt;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GrossArea=Quantity*Surface/10000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&lt;/Statement&gt;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&lt;/Property&gt;</a:t>
            </a:r>
            <a:endParaRPr lang="zh-CN" altLang="en-US" sz="1000" b="1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429124" y="1643049"/>
            <a:ext cx="1928826" cy="37147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zh-CN" altLang="en-US" sz="1000" b="1" dirty="0" smtClean="0"/>
              <a:t>计算规则</a:t>
            </a:r>
            <a:endParaRPr lang="en-US" altLang="zh-CN" sz="1000" b="1" dirty="0" smtClean="0"/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&lt;Property name="H_CAL_UPPER"&gt;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&lt;description&gt;</a:t>
            </a:r>
            <a:r>
              <a:rPr lang="zh-CN" altLang="en-US" sz="1000" b="1" dirty="0" smtClean="0"/>
              <a:t>计算的厚度上偏差</a:t>
            </a:r>
            <a:r>
              <a:rPr lang="en-US" altLang="zh-CN" sz="1000" b="1" dirty="0" smtClean="0"/>
              <a:t>&lt;/description&gt;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&lt;Statement&gt;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&lt;![CDATA[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if (H_UPPER-H_LOWER &lt; 0.08):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H_CAL_UPPER=round(H_UPPER+0.02, 2)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else: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H_CAL_UPPER=round((H_UPPER+H_LOWER)/2+0.06, 2)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 ]]&gt;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&lt;/Statement&gt;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&lt;Beresult&gt;1&lt;/Beresult&gt;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&lt;ResultType&gt;0&lt;/ResultType&gt;</a:t>
            </a:r>
          </a:p>
          <a:p>
            <a:pPr lvl="0">
              <a:spcBef>
                <a:spcPct val="20000"/>
              </a:spcBef>
            </a:pPr>
            <a:r>
              <a:rPr lang="en-US" altLang="zh-CN" sz="1000" b="1" dirty="0" smtClean="0"/>
              <a:t>&lt;/Property&gt;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429368" y="1635130"/>
            <a:ext cx="2143160" cy="37226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zh-CN" altLang="en-US" sz="1000" b="1" dirty="0" smtClean="0"/>
              <a:t>输出对象的定义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&lt;Property name=“Component"&gt;</a:t>
            </a:r>
            <a:endParaRPr lang="zh-CN" altLang="zh-CN" sz="1000" b="1" dirty="0" smtClean="0"/>
          </a:p>
          <a:p>
            <a:r>
              <a:rPr lang="en-US" altLang="zh-CN" sz="1000" b="1" dirty="0" smtClean="0"/>
              <a:t>&lt;ID&gt;100&lt;/ID&gt;</a:t>
            </a:r>
          </a:p>
          <a:p>
            <a:r>
              <a:rPr lang="en-US" altLang="zh-CN" sz="1000" b="1" dirty="0" smtClean="0"/>
              <a:t>&lt;type&gt;Part1&lt;/type&gt;</a:t>
            </a:r>
          </a:p>
          <a:p>
            <a:r>
              <a:rPr lang="en-US" altLang="zh-CN" sz="1000" b="1" dirty="0" smtClean="0"/>
              <a:t>&lt;partNo&gt;2&lt;/partNo&gt;</a:t>
            </a:r>
          </a:p>
          <a:p>
            <a:r>
              <a:rPr lang="en-US" altLang="zh-CN" sz="1000" b="1" dirty="0" smtClean="0"/>
              <a:t>&lt;materialCount&gt;2&lt;materialCount&gt;</a:t>
            </a:r>
          </a:p>
          <a:p>
            <a:r>
              <a:rPr lang="en-US" altLang="zh-CN" sz="1000" b="1" dirty="0" smtClean="0"/>
              <a:t>&gt;</a:t>
            </a:r>
          </a:p>
          <a:p>
            <a:r>
              <a:rPr lang="en-US" altLang="zh-CN" sz="1000" b="1" dirty="0" smtClean="0"/>
              <a:t>&lt;/ Property &gt;</a:t>
            </a:r>
          </a:p>
          <a:p>
            <a:r>
              <a:rPr lang="en-US" altLang="zh-CN" sz="1000" b="1" dirty="0" smtClean="0"/>
              <a:t>&lt;Property name=“Material"&gt;</a:t>
            </a:r>
          </a:p>
          <a:p>
            <a:r>
              <a:rPr lang="en-US" altLang="zh-CN" sz="1000" b="1" dirty="0" smtClean="0"/>
              <a:t>&lt;ID&gt;1&lt;/ID&gt;</a:t>
            </a:r>
          </a:p>
          <a:p>
            <a:r>
              <a:rPr lang="en-US" altLang="zh-CN" sz="1000" b="1" dirty="0" smtClean="0"/>
              <a:t>&lt;parentID&gt;100&lt;parentID&gt;</a:t>
            </a:r>
          </a:p>
          <a:p>
            <a:r>
              <a:rPr lang="en-US" altLang="zh-CN" sz="1000" b="1" dirty="0" smtClean="0"/>
              <a:t>&lt;type&gt;Part1&lt;/type&gt;</a:t>
            </a:r>
          </a:p>
          <a:p>
            <a:r>
              <a:rPr lang="en-US" altLang="zh-CN" sz="1000" b="1" dirty="0" smtClean="0"/>
              <a:t>&lt;name&gt;</a:t>
            </a:r>
            <a:r>
              <a:rPr lang="zh-CN" altLang="en-US" sz="1000" b="1" dirty="0" smtClean="0"/>
              <a:t>部件</a:t>
            </a:r>
            <a:r>
              <a:rPr lang="en-US" altLang="zh-CN" sz="1000" b="1" dirty="0" smtClean="0"/>
              <a:t>1&lt;/name&gt;</a:t>
            </a:r>
          </a:p>
          <a:p>
            <a:r>
              <a:rPr lang="en-US" altLang="zh-CN" sz="1000" b="1" dirty="0" smtClean="0"/>
              <a:t>&lt;/Property&gt;</a:t>
            </a:r>
          </a:p>
          <a:p>
            <a:r>
              <a:rPr lang="en-US" altLang="zh-CN" sz="1000" b="1" dirty="0" smtClean="0"/>
              <a:t>&lt;Property name=“Material"&gt;</a:t>
            </a:r>
          </a:p>
          <a:p>
            <a:r>
              <a:rPr lang="en-US" altLang="zh-CN" sz="1000" b="1" dirty="0" smtClean="0"/>
              <a:t>&lt;ID&gt;2&lt;/ID&gt;</a:t>
            </a:r>
          </a:p>
          <a:p>
            <a:r>
              <a:rPr lang="en-US" altLang="zh-CN" sz="1000" b="1" dirty="0" smtClean="0"/>
              <a:t>&lt;parentID&gt;100&lt;parentID&gt;</a:t>
            </a:r>
          </a:p>
          <a:p>
            <a:r>
              <a:rPr lang="en-US" altLang="zh-CN" sz="1000" b="1" dirty="0" smtClean="0"/>
              <a:t>&lt;type&gt;Part1&lt;/type&gt;</a:t>
            </a:r>
          </a:p>
          <a:p>
            <a:r>
              <a:rPr lang="en-US" altLang="zh-CN" sz="1000" b="1" dirty="0" smtClean="0"/>
              <a:t>&lt;name&gt;</a:t>
            </a:r>
            <a:r>
              <a:rPr lang="zh-CN" altLang="en-US" sz="1000" b="1" dirty="0" smtClean="0"/>
              <a:t>部件</a:t>
            </a:r>
            <a:r>
              <a:rPr lang="en-US" altLang="zh-CN" sz="1000" b="1" dirty="0" smtClean="0"/>
              <a:t>1&lt;/name&gt;</a:t>
            </a:r>
          </a:p>
          <a:p>
            <a:r>
              <a:rPr lang="en-US" altLang="zh-CN" sz="1000" b="1" dirty="0" smtClean="0"/>
              <a:t>&lt;/Property&gt;</a:t>
            </a:r>
            <a:endParaRPr lang="zh-CN" altLang="zh-CN" sz="1000" b="1" dirty="0" smtClean="0"/>
          </a:p>
          <a:p>
            <a:endParaRPr lang="zh-CN" altLang="zh-CN" sz="1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71472" y="428604"/>
            <a:ext cx="1928826" cy="10001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R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000" b="1" dirty="0" smtClean="0"/>
              <a:t>扩展模块</a:t>
            </a:r>
            <a:endParaRPr lang="en-US" altLang="zh-CN" sz="1000" b="1" dirty="0" smtClean="0"/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&lt;Property name=“Module"&gt;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&lt;description&gt;</a:t>
            </a:r>
            <a:r>
              <a:rPr lang="zh-CN" altLang="en-US" sz="1000" b="1" dirty="0" smtClean="0"/>
              <a:t>计算工艺</a:t>
            </a:r>
            <a:r>
              <a:rPr lang="en-US" altLang="zh-CN" sz="1000" b="1" dirty="0" smtClean="0"/>
              <a:t>&lt;/description&gt;</a:t>
            </a:r>
          </a:p>
          <a:p>
            <a:pPr>
              <a:spcBef>
                <a:spcPct val="20000"/>
              </a:spcBef>
            </a:pPr>
            <a:r>
              <a:rPr lang="en-US" altLang="zh-CN" sz="1000" b="1" dirty="0" smtClean="0"/>
              <a:t>&lt;/Property&gt;</a:t>
            </a:r>
            <a:endParaRPr lang="zh-CN" altLang="en-US" sz="10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4429132"/>
            <a:ext cx="577081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PyObject* l = PyList_New(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ea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tesseract::ResultIterator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* it = api-&gt;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GetIterator();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Begin();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while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ea typeface="宋体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)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{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char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utf8_text;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left, top, right, bottom;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 confidence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ea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utf8_text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= it-&gt;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GetUTF8Text(tesseract::RIL_TEXTLINE);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 (utf8_text ==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NULL)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break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confidence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= it-&gt;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Confidence(tesseract::RIL_TEXTLINE);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-&gt;BoundingBox(tesseract::RIL_TEXTLINE, &amp;left, &amp;top, &amp;right, &amp;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bottom);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PyObject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* t = Py_BuildValue(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宋体" pitchFamily="2" charset="-122"/>
              </a:rPr>
              <a:t>"(siiiii)"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, utf8_text, left, top, right, bottom, confidence);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PyList_Append(l, t); delete []utf8_text; 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Next(tesseract::RIL_TEXTLINE); }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  <a:hlinkClick r:id="rId2"/>
              </a:rPr>
              <a:t>api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-&gt;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End(); PyObject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* o = Py_BuildValue(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  <a:ea typeface="宋体" pitchFamily="2" charset="-122"/>
              </a:rPr>
              <a:t>"O"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</a:rPr>
              <a:t>, l);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宋体" pitchFamily="2" charset="-122"/>
              </a:rPr>
              <a:t>return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Arial Unicode MS"/>
                <a:ea typeface="宋体" pitchFamily="2" charset="-122"/>
              </a:rPr>
              <a:t> o;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375</Words>
  <Application>Microsoft Office PowerPoint</Application>
  <PresentationFormat>全屏显示(4:3)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21</cp:revision>
  <dcterms:modified xsi:type="dcterms:W3CDTF">2015-05-14T06:04:02Z</dcterms:modified>
</cp:coreProperties>
</file>