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6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74240" y="2839085"/>
            <a:ext cx="963930" cy="535940"/>
            <a:chOff x="6795" y="1453"/>
            <a:chExt cx="1518" cy="844"/>
          </a:xfrm>
        </p:grpSpPr>
        <p:sp>
          <p:nvSpPr>
            <p:cNvPr id="4" name="矩形 3"/>
            <p:cNvSpPr/>
            <p:nvPr/>
          </p:nvSpPr>
          <p:spPr>
            <a:xfrm>
              <a:off x="6795" y="1453"/>
              <a:ext cx="1519" cy="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50" y="158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</a:t>
              </a: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29295" y="2838450"/>
            <a:ext cx="964565" cy="536575"/>
            <a:chOff x="6795" y="1453"/>
            <a:chExt cx="1519" cy="845"/>
          </a:xfrm>
        </p:grpSpPr>
        <p:sp>
          <p:nvSpPr>
            <p:cNvPr id="9" name="矩形 8"/>
            <p:cNvSpPr/>
            <p:nvPr/>
          </p:nvSpPr>
          <p:spPr>
            <a:xfrm>
              <a:off x="6795" y="1453"/>
              <a:ext cx="1519" cy="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50" y="158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航班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0310" y="864235"/>
            <a:ext cx="1206500" cy="524510"/>
            <a:chOff x="1906" y="1361"/>
            <a:chExt cx="1900" cy="826"/>
          </a:xfrm>
        </p:grpSpPr>
        <p:sp>
          <p:nvSpPr>
            <p:cNvPr id="14" name="椭圆 13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72" y="148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用户名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26665" y="942340"/>
            <a:ext cx="1206500" cy="524510"/>
            <a:chOff x="1906" y="1361"/>
            <a:chExt cx="1900" cy="826"/>
          </a:xfrm>
        </p:grpSpPr>
        <p:sp>
          <p:nvSpPr>
            <p:cNvPr id="18" name="椭圆 17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52" y="148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密码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2440" y="1520825"/>
            <a:ext cx="1206500" cy="524510"/>
            <a:chOff x="1906" y="1361"/>
            <a:chExt cx="1900" cy="826"/>
          </a:xfrm>
        </p:grpSpPr>
        <p:sp>
          <p:nvSpPr>
            <p:cNvPr id="21" name="椭圆 20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2" y="148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手机号</a:t>
              </a: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89730" y="786130"/>
            <a:ext cx="1206500" cy="524510"/>
            <a:chOff x="1906" y="1361"/>
            <a:chExt cx="1900" cy="826"/>
          </a:xfrm>
        </p:grpSpPr>
        <p:sp>
          <p:nvSpPr>
            <p:cNvPr id="27" name="椭圆 26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72" y="148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出发地</a:t>
              </a: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35625" y="706120"/>
            <a:ext cx="1206500" cy="524510"/>
            <a:chOff x="1906" y="1361"/>
            <a:chExt cx="1900" cy="826"/>
          </a:xfrm>
        </p:grpSpPr>
        <p:sp>
          <p:nvSpPr>
            <p:cNvPr id="31" name="椭圆 30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72" y="148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目的地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69945" y="1515110"/>
            <a:ext cx="1206500" cy="524510"/>
            <a:chOff x="1906" y="1361"/>
            <a:chExt cx="1900" cy="826"/>
          </a:xfrm>
        </p:grpSpPr>
        <p:sp>
          <p:nvSpPr>
            <p:cNvPr id="34" name="椭圆 33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72" y="1484"/>
              <a:ext cx="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id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接连接符 35"/>
          <p:cNvCxnSpPr>
            <a:stCxn id="21" idx="5"/>
            <a:endCxn id="4" idx="0"/>
          </p:cNvCxnSpPr>
          <p:nvPr/>
        </p:nvCxnSpPr>
        <p:spPr>
          <a:xfrm>
            <a:off x="1502410" y="1968500"/>
            <a:ext cx="1154430" cy="87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4" idx="0"/>
          </p:cNvCxnSpPr>
          <p:nvPr/>
        </p:nvCxnSpPr>
        <p:spPr>
          <a:xfrm>
            <a:off x="1993900" y="1365250"/>
            <a:ext cx="66294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8" idx="4"/>
            <a:endCxn id="4" idx="0"/>
          </p:cNvCxnSpPr>
          <p:nvPr/>
        </p:nvCxnSpPr>
        <p:spPr>
          <a:xfrm flipH="1">
            <a:off x="2656840" y="1466850"/>
            <a:ext cx="473075" cy="137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4"/>
            <a:endCxn id="4" idx="0"/>
          </p:cNvCxnSpPr>
          <p:nvPr/>
        </p:nvCxnSpPr>
        <p:spPr>
          <a:xfrm flipH="1">
            <a:off x="2656840" y="2039620"/>
            <a:ext cx="1316355" cy="79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7738745" y="1020445"/>
            <a:ext cx="1555115" cy="524510"/>
            <a:chOff x="1906" y="1361"/>
            <a:chExt cx="1994" cy="826"/>
          </a:xfrm>
        </p:grpSpPr>
        <p:sp>
          <p:nvSpPr>
            <p:cNvPr id="42" name="椭圆 41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72" y="1484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航班编号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04500" y="6039485"/>
            <a:ext cx="1173381" cy="524510"/>
            <a:chOff x="1906" y="1361"/>
            <a:chExt cx="2136" cy="826"/>
          </a:xfrm>
        </p:grpSpPr>
        <p:sp>
          <p:nvSpPr>
            <p:cNvPr id="48" name="椭圆 47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314" y="1484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票价</a:t>
              </a:r>
              <a:endParaRPr lang="zh-CN" altLang="en-US"/>
            </a:p>
          </p:txBody>
        </p:sp>
      </p:grpSp>
      <p:cxnSp>
        <p:nvCxnSpPr>
          <p:cNvPr id="51" name="直接连接符 50"/>
          <p:cNvCxnSpPr>
            <a:stCxn id="42" idx="4"/>
            <a:endCxn id="9" idx="0"/>
          </p:cNvCxnSpPr>
          <p:nvPr/>
        </p:nvCxnSpPr>
        <p:spPr>
          <a:xfrm>
            <a:off x="8479790" y="1544955"/>
            <a:ext cx="332105" cy="129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7" idx="4"/>
          </p:cNvCxnSpPr>
          <p:nvPr/>
        </p:nvCxnSpPr>
        <p:spPr>
          <a:xfrm>
            <a:off x="4792980" y="1310640"/>
            <a:ext cx="753110" cy="13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1" idx="4"/>
            <a:endCxn id="59" idx="0"/>
          </p:cNvCxnSpPr>
          <p:nvPr/>
        </p:nvCxnSpPr>
        <p:spPr>
          <a:xfrm flipH="1">
            <a:off x="5547995" y="1230630"/>
            <a:ext cx="690880" cy="138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3" idx="3"/>
          </p:cNvCxnSpPr>
          <p:nvPr/>
        </p:nvCxnSpPr>
        <p:spPr>
          <a:xfrm flipH="1" flipV="1">
            <a:off x="9293860" y="6039485"/>
            <a:ext cx="1463675" cy="44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777105" y="2619375"/>
            <a:ext cx="1540510" cy="972820"/>
            <a:chOff x="7625" y="4926"/>
            <a:chExt cx="2426" cy="1532"/>
          </a:xfrm>
        </p:grpSpPr>
        <p:sp>
          <p:nvSpPr>
            <p:cNvPr id="59" name="流程图: 决策 58"/>
            <p:cNvSpPr/>
            <p:nvPr/>
          </p:nvSpPr>
          <p:spPr>
            <a:xfrm>
              <a:off x="7625" y="4926"/>
              <a:ext cx="2427" cy="1533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334" y="54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查询</a:t>
              </a:r>
              <a:endParaRPr lang="zh-CN" altLang="en-US"/>
            </a:p>
          </p:txBody>
        </p:sp>
      </p:grpSp>
      <p:cxnSp>
        <p:nvCxnSpPr>
          <p:cNvPr id="62" name="直接连接符 61"/>
          <p:cNvCxnSpPr>
            <a:stCxn id="4" idx="3"/>
            <a:endCxn id="59" idx="1"/>
          </p:cNvCxnSpPr>
          <p:nvPr/>
        </p:nvCxnSpPr>
        <p:spPr>
          <a:xfrm flipV="1">
            <a:off x="3138805" y="3106420"/>
            <a:ext cx="16383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9" idx="3"/>
            <a:endCxn id="9" idx="1"/>
          </p:cNvCxnSpPr>
          <p:nvPr/>
        </p:nvCxnSpPr>
        <p:spPr>
          <a:xfrm>
            <a:off x="6318250" y="3106420"/>
            <a:ext cx="201104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449955" y="3224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7795895" y="324485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8329295" y="5770880"/>
            <a:ext cx="964565" cy="536575"/>
            <a:chOff x="6795" y="1453"/>
            <a:chExt cx="1519" cy="845"/>
          </a:xfrm>
        </p:grpSpPr>
        <p:sp>
          <p:nvSpPr>
            <p:cNvPr id="3" name="矩形 2"/>
            <p:cNvSpPr/>
            <p:nvPr/>
          </p:nvSpPr>
          <p:spPr>
            <a:xfrm>
              <a:off x="6795" y="1453"/>
              <a:ext cx="1519" cy="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050" y="158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价目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41005" y="4086225"/>
            <a:ext cx="1541145" cy="973455"/>
            <a:chOff x="7625" y="4926"/>
            <a:chExt cx="2427" cy="1533"/>
          </a:xfrm>
        </p:grpSpPr>
        <p:sp>
          <p:nvSpPr>
            <p:cNvPr id="12" name="流程图: 决策 11"/>
            <p:cNvSpPr/>
            <p:nvPr/>
          </p:nvSpPr>
          <p:spPr>
            <a:xfrm>
              <a:off x="7625" y="4926"/>
              <a:ext cx="2427" cy="1533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34" y="54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绑定</a:t>
              </a:r>
              <a:endParaRPr lang="zh-CN" altLang="en-US"/>
            </a:p>
          </p:txBody>
        </p:sp>
      </p:grpSp>
      <p:cxnSp>
        <p:nvCxnSpPr>
          <p:cNvPr id="23" name="直接连接符 22"/>
          <p:cNvCxnSpPr>
            <a:stCxn id="12" idx="0"/>
            <a:endCxn id="9" idx="2"/>
          </p:cNvCxnSpPr>
          <p:nvPr/>
        </p:nvCxnSpPr>
        <p:spPr>
          <a:xfrm flipV="1">
            <a:off x="8811895" y="3375025"/>
            <a:ext cx="0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3" idx="0"/>
          </p:cNvCxnSpPr>
          <p:nvPr/>
        </p:nvCxnSpPr>
        <p:spPr>
          <a:xfrm>
            <a:off x="8811895" y="5059680"/>
            <a:ext cx="0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933940" y="5153025"/>
            <a:ext cx="1555115" cy="524510"/>
            <a:chOff x="1906" y="1361"/>
            <a:chExt cx="1994" cy="826"/>
          </a:xfrm>
        </p:grpSpPr>
        <p:sp>
          <p:nvSpPr>
            <p:cNvPr id="29" name="椭圆 28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72" y="1484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00B050"/>
                  </a:solidFill>
                </a:rPr>
                <a:t>航班编号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直接连接符 49"/>
          <p:cNvCxnSpPr>
            <a:stCxn id="29" idx="4"/>
            <a:endCxn id="3" idx="3"/>
          </p:cNvCxnSpPr>
          <p:nvPr/>
        </p:nvCxnSpPr>
        <p:spPr>
          <a:xfrm flipH="1">
            <a:off x="9293860" y="5677535"/>
            <a:ext cx="138112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0480" y="34302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8920480" y="52609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8" name="组合 57"/>
          <p:cNvGrpSpPr/>
          <p:nvPr/>
        </p:nvGrpSpPr>
        <p:grpSpPr>
          <a:xfrm>
            <a:off x="6101080" y="5260975"/>
            <a:ext cx="1555115" cy="524510"/>
            <a:chOff x="1906" y="1361"/>
            <a:chExt cx="1994" cy="826"/>
          </a:xfrm>
        </p:grpSpPr>
        <p:sp>
          <p:nvSpPr>
            <p:cNvPr id="66" name="椭圆 65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172" y="1484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价目编号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68" name="直接连接符 67"/>
          <p:cNvCxnSpPr>
            <a:stCxn id="66" idx="5"/>
            <a:endCxn id="3" idx="1"/>
          </p:cNvCxnSpPr>
          <p:nvPr/>
        </p:nvCxnSpPr>
        <p:spPr>
          <a:xfrm>
            <a:off x="7366000" y="5708650"/>
            <a:ext cx="963295" cy="3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6094095" y="5961380"/>
            <a:ext cx="1043738" cy="524510"/>
            <a:chOff x="1906" y="1361"/>
            <a:chExt cx="1900" cy="826"/>
          </a:xfrm>
        </p:grpSpPr>
        <p:sp>
          <p:nvSpPr>
            <p:cNvPr id="70" name="椭圆 69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314" y="1484"/>
              <a:ext cx="120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日期</a:t>
              </a:r>
              <a:endParaRPr lang="zh-CN" altLang="en-US"/>
            </a:p>
          </p:txBody>
        </p:sp>
      </p:grpSp>
      <p:cxnSp>
        <p:nvCxnSpPr>
          <p:cNvPr id="72" name="直接连接符 71"/>
          <p:cNvCxnSpPr>
            <a:stCxn id="3" idx="1"/>
            <a:endCxn id="70" idx="6"/>
          </p:cNvCxnSpPr>
          <p:nvPr/>
        </p:nvCxnSpPr>
        <p:spPr>
          <a:xfrm flipH="1">
            <a:off x="7138035" y="6039485"/>
            <a:ext cx="1191260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9641205" y="1388745"/>
            <a:ext cx="1555115" cy="524510"/>
            <a:chOff x="1906" y="1361"/>
            <a:chExt cx="1994" cy="826"/>
          </a:xfrm>
        </p:grpSpPr>
        <p:sp>
          <p:nvSpPr>
            <p:cNvPr id="74" name="椭圆 73"/>
            <p:cNvSpPr/>
            <p:nvPr/>
          </p:nvSpPr>
          <p:spPr>
            <a:xfrm>
              <a:off x="1906" y="1361"/>
              <a:ext cx="1900" cy="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172" y="1484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00B050"/>
                  </a:solidFill>
                </a:rPr>
                <a:t>价目编号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76" name="直接连接符 75"/>
          <p:cNvCxnSpPr>
            <a:stCxn id="74" idx="2"/>
            <a:endCxn id="9" idx="0"/>
          </p:cNvCxnSpPr>
          <p:nvPr/>
        </p:nvCxnSpPr>
        <p:spPr>
          <a:xfrm flipH="1">
            <a:off x="8811895" y="1651000"/>
            <a:ext cx="829310" cy="118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42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疯橙菌</cp:lastModifiedBy>
  <cp:revision>178</cp:revision>
  <dcterms:created xsi:type="dcterms:W3CDTF">2019-06-19T02:08:00Z</dcterms:created>
  <dcterms:modified xsi:type="dcterms:W3CDTF">2021-03-30T14:34:44Z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2BF185B6B06D450DA8EF9EAD4C4E2288</vt:lpwstr>
  </property>
</Properties>
</file>