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5869-D172-4074-B280-11B3C90583FE}" type="datetimeFigureOut">
              <a:rPr lang="en-GB" smtClean="0"/>
              <a:t>30/06/2017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0612-5478-43EE-8375-D801FC0EE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50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5869-D172-4074-B280-11B3C90583FE}" type="datetimeFigureOut">
              <a:rPr lang="en-GB" smtClean="0"/>
              <a:t>30/06/2017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0612-5478-43EE-8375-D801FC0EE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37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5869-D172-4074-B280-11B3C90583FE}" type="datetimeFigureOut">
              <a:rPr lang="en-GB" smtClean="0"/>
              <a:t>30/06/2017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0612-5478-43EE-8375-D801FC0EE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80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5869-D172-4074-B280-11B3C90583FE}" type="datetimeFigureOut">
              <a:rPr lang="en-GB" smtClean="0"/>
              <a:t>30/06/2017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0612-5478-43EE-8375-D801FC0EE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5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5869-D172-4074-B280-11B3C90583FE}" type="datetimeFigureOut">
              <a:rPr lang="en-GB" smtClean="0"/>
              <a:t>30/06/2017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0612-5478-43EE-8375-D801FC0EE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5869-D172-4074-B280-11B3C90583FE}" type="datetimeFigureOut">
              <a:rPr lang="en-GB" smtClean="0"/>
              <a:t>30/06/2017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0612-5478-43EE-8375-D801FC0EE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97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5869-D172-4074-B280-11B3C90583FE}" type="datetimeFigureOut">
              <a:rPr lang="en-GB" smtClean="0"/>
              <a:t>30/06/2017</a:t>
            </a:fld>
            <a:endParaRPr lang="en-GB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0612-5478-43EE-8375-D801FC0EE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5869-D172-4074-B280-11B3C90583FE}" type="datetimeFigureOut">
              <a:rPr lang="en-GB" smtClean="0"/>
              <a:t>30/06/2017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0612-5478-43EE-8375-D801FC0EE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13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5869-D172-4074-B280-11B3C90583FE}" type="datetimeFigureOut">
              <a:rPr lang="en-GB" smtClean="0"/>
              <a:t>30/06/2017</a:t>
            </a:fld>
            <a:endParaRPr lang="en-GB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0612-5478-43EE-8375-D801FC0EE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65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5869-D172-4074-B280-11B3C90583FE}" type="datetimeFigureOut">
              <a:rPr lang="en-GB" smtClean="0"/>
              <a:t>30/06/2017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0612-5478-43EE-8375-D801FC0EE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1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5869-D172-4074-B280-11B3C90583FE}" type="datetimeFigureOut">
              <a:rPr lang="en-GB" smtClean="0"/>
              <a:t>30/06/2017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0612-5478-43EE-8375-D801FC0EE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74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869-D172-4074-B280-11B3C90583FE}" type="datetimeFigureOut">
              <a:rPr lang="en-GB" smtClean="0"/>
              <a:t>30/06/2017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B0612-5478-43EE-8375-D801FC0EE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04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1" y="1295666"/>
            <a:ext cx="9095238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0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 franz</dc:creator>
  <cp:lastModifiedBy>tao franz</cp:lastModifiedBy>
  <cp:revision>1</cp:revision>
  <dcterms:created xsi:type="dcterms:W3CDTF">2017-06-30T04:50:44Z</dcterms:created>
  <dcterms:modified xsi:type="dcterms:W3CDTF">2017-06-30T04:50:47Z</dcterms:modified>
</cp:coreProperties>
</file>