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5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2C64F-33E7-4FEB-8118-AE62473BE971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F0E88-66B7-4B31-A0DA-70A4ED0F2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98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先把论文写完，真实环境可以考虑后面搭建，那篇流表的论文，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F0E88-66B7-4B31-A0DA-70A4ED0F22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11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小样例也无解，线性规划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F0E88-66B7-4B31-A0DA-70A4ED0F22D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2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D69D-81C4-4D56-BDDD-2D3D9B8959F2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AF9C-09BC-4FF8-99E4-3A1906FA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D69D-81C4-4D56-BDDD-2D3D9B8959F2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AF9C-09BC-4FF8-99E4-3A1906FA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0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D69D-81C4-4D56-BDDD-2D3D9B8959F2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AF9C-09BC-4FF8-99E4-3A1906FA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52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D69D-81C4-4D56-BDDD-2D3D9B8959F2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AF9C-09BC-4FF8-99E4-3A1906FA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73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D69D-81C4-4D56-BDDD-2D3D9B8959F2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AF9C-09BC-4FF8-99E4-3A1906FA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9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D69D-81C4-4D56-BDDD-2D3D9B8959F2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AF9C-09BC-4FF8-99E4-3A1906FA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12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D69D-81C4-4D56-BDDD-2D3D9B8959F2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AF9C-09BC-4FF8-99E4-3A1906FA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18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D69D-81C4-4D56-BDDD-2D3D9B8959F2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AF9C-09BC-4FF8-99E4-3A1906FA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25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D69D-81C4-4D56-BDDD-2D3D9B8959F2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AF9C-09BC-4FF8-99E4-3A1906FA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4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D69D-81C4-4D56-BDDD-2D3D9B8959F2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AF9C-09BC-4FF8-99E4-3A1906FA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96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D69D-81C4-4D56-BDDD-2D3D9B8959F2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8AF9C-09BC-4FF8-99E4-3A1906FA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7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9D-81C4-4D56-BDDD-2D3D9B8959F2}" type="datetimeFigureOut">
              <a:rPr lang="en-GB" smtClean="0"/>
              <a:t>04/10/2017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AF9C-09BC-4FF8-99E4-3A1906FAC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56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33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真实环境</a:t>
            </a:r>
            <a:r>
              <a:rPr lang="zh-CN" altLang="en-US" dirty="0"/>
              <a:t>搭建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openvirtx</a:t>
            </a:r>
            <a:r>
              <a:rPr lang="en-US" altLang="zh-CN" dirty="0" smtClean="0"/>
              <a:t>)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需要的设备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树莓派作为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节点。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（服务器上创建虚拟主机）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一台</a:t>
            </a:r>
            <a:r>
              <a:rPr lang="en-US" altLang="zh-CN" dirty="0" smtClean="0"/>
              <a:t>laptop</a:t>
            </a:r>
            <a:r>
              <a:rPr lang="zh-CN" altLang="en-US" dirty="0" smtClean="0"/>
              <a:t>作为控制器（</a:t>
            </a:r>
            <a:r>
              <a:rPr lang="en-US" altLang="zh-CN" dirty="0" err="1" smtClean="0"/>
              <a:t>opendaylight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 smtClean="0"/>
              <a:t>存在问题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altLang="zh-CN" dirty="0" smtClean="0"/>
              <a:t>VN</a:t>
            </a:r>
            <a:r>
              <a:rPr lang="zh-CN" altLang="en-US" dirty="0" smtClean="0"/>
              <a:t>请求拓扑，和</a:t>
            </a:r>
            <a:r>
              <a:rPr lang="en-US" altLang="zh-CN" dirty="0" smtClean="0"/>
              <a:t>VN</a:t>
            </a:r>
            <a:r>
              <a:rPr lang="zh-CN" altLang="en-US" dirty="0" smtClean="0"/>
              <a:t>请求时间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3338513"/>
            <a:ext cx="5153025" cy="283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935" y="365125"/>
            <a:ext cx="4237965" cy="167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0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度量标准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44" y="2371724"/>
            <a:ext cx="7456633" cy="32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3" y="131290"/>
            <a:ext cx="9877425" cy="2381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372" y="3161227"/>
            <a:ext cx="4829175" cy="1304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946" y="2392203"/>
            <a:ext cx="3547854" cy="23581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615" y="4741241"/>
            <a:ext cx="3096516" cy="211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包分类算法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优势，增加，删除，修改，查找。空间较优，时间？</a:t>
            </a:r>
            <a:endParaRPr lang="en-US" altLang="zh-CN" dirty="0" smtClean="0"/>
          </a:p>
          <a:p>
            <a:r>
              <a:rPr lang="zh-CN" altLang="en-US" dirty="0" smtClean="0"/>
              <a:t>不足，</a:t>
            </a:r>
            <a:r>
              <a:rPr lang="en-US" altLang="zh-CN" dirty="0" smtClean="0"/>
              <a:t>SDN</a:t>
            </a:r>
            <a:r>
              <a:rPr lang="zh-CN" altLang="en-US" dirty="0" smtClean="0"/>
              <a:t>研究重点没放在这个点上。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220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71</Words>
  <Application>Microsoft Office PowerPoint</Application>
  <PresentationFormat>宽屏</PresentationFormat>
  <Paragraphs>17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真实环境搭建(openvirtx)</vt:lpstr>
      <vt:lpstr>度量标准</vt:lpstr>
      <vt:lpstr>PowerPoint 演示文稿</vt:lpstr>
      <vt:lpstr>包分类算法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franz</dc:creator>
  <cp:lastModifiedBy>tao franz</cp:lastModifiedBy>
  <cp:revision>21</cp:revision>
  <dcterms:created xsi:type="dcterms:W3CDTF">2017-10-04T03:00:11Z</dcterms:created>
  <dcterms:modified xsi:type="dcterms:W3CDTF">2017-10-05T09:33:11Z</dcterms:modified>
</cp:coreProperties>
</file>