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 snapToObjects="1">
      <p:cViewPr>
        <p:scale>
          <a:sx n="135" d="100"/>
          <a:sy n="135" d="100"/>
        </p:scale>
        <p:origin x="-13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4A834-7C7F-D84D-B0AF-ADA9B70C4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EE6B3-EE65-294C-B277-AC92B8161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C3F76-7235-3C40-B08A-3135C3612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E447-B06C-734F-BEA4-73A591EA7660}" type="datetimeFigureOut">
              <a:t>12/25/20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97D77-6188-C845-AC03-25261C072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3D2AE-14E5-E648-8199-307C991C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4141-8FD8-7B41-AC5F-6A9CD326B8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2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7D431-C4D2-8B47-80B5-C86C27AE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13281-BBA5-3D4A-B4E7-D271CB518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9ACB9-003F-5040-96FD-3CE144F86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E447-B06C-734F-BEA4-73A591EA7660}" type="datetimeFigureOut">
              <a:t>12/25/20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40751-82B4-F042-A78A-9851E95D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FF323-4099-B145-BE5D-CF765488D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4141-8FD8-7B41-AC5F-6A9CD326B8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6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F6701F-51E2-264A-9F9A-8B77ED6AB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5C4E9-9AD3-7240-AE6B-8B4B7F6AC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F5DA6-A226-F745-B25A-79654F3AD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E447-B06C-734F-BEA4-73A591EA7660}" type="datetimeFigureOut">
              <a:t>12/25/20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8DA28-574D-DB49-B614-CB8139A6B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74E72-5FF2-2F41-A05F-A1E4432D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4141-8FD8-7B41-AC5F-6A9CD326B8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34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A2FDF-5029-584B-8BBD-528890FA5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2D906-1CE3-DB4C-ADA3-6DB1F89BF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86B95-AD7A-0D4F-830C-F58EDEA5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E447-B06C-734F-BEA4-73A591EA7660}" type="datetimeFigureOut">
              <a:t>12/25/20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D5EB4-688C-564D-9E43-783E4E45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FD7AA-093D-5949-A6D1-B7AA1C81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4141-8FD8-7B41-AC5F-6A9CD326B8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0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08FAD-3C4F-944C-ABB9-3F44F5808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C2E06-F41F-CF4C-BF48-B8D6DC80B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C2196-BA5A-D44B-BB70-9B8811F9C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E447-B06C-734F-BEA4-73A591EA7660}" type="datetimeFigureOut">
              <a:t>12/25/20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08F68-D179-6440-9843-D3C84FDE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C817F-2BED-5343-A63B-5E72D54EF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4141-8FD8-7B41-AC5F-6A9CD326B8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66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A14B5-893A-B24A-B7F5-D3CD332D3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A43D1-6624-8649-A1C0-1FF0014EC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24A72-49C6-754A-B90D-0ED83662A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D341D-FBB8-5D4B-BB17-C3AF7EA8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E447-B06C-734F-BEA4-73A591EA7660}" type="datetimeFigureOut">
              <a:t>12/25/20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3EE5F-80F7-9E4E-9E12-C5D182635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F0222-5D18-C446-B33F-FA2FF279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4141-8FD8-7B41-AC5F-6A9CD326B8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6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196B6-D47B-B942-AA92-46E7AE619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B36AD-90BA-2547-A029-9B82359D3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5B15E-D02B-574A-9DA1-C554F37DA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A0208-9CA0-FB4B-B987-32672AA2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9C573-1893-0646-8FDD-2924DA67C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FF30C3-3733-0543-A7C8-E51FCD1B1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E447-B06C-734F-BEA4-73A591EA7660}" type="datetimeFigureOut">
              <a:t>12/25/20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5D2F7F-4E26-9E4B-80C8-FD21F38A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B79B6E-028F-A140-8164-10C061428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4141-8FD8-7B41-AC5F-6A9CD326B8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0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529D-9396-A945-943B-9755E6D2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858DD1-7EC3-824C-AE32-1627D7695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E447-B06C-734F-BEA4-73A591EA7660}" type="datetimeFigureOut">
              <a:t>12/25/20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487F5-1547-B747-A299-C8C62D57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681B7-B99E-F34A-9186-235BAC6EA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4141-8FD8-7B41-AC5F-6A9CD326B8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C2905B-97C4-CC4C-863B-3608E3F56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E447-B06C-734F-BEA4-73A591EA7660}" type="datetimeFigureOut">
              <a:t>12/25/20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66FA6-942F-DC4C-B0B4-C1A572A82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FE4A2-34BB-DF4C-BBF4-880C251E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4141-8FD8-7B41-AC5F-6A9CD326B8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0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C4E76-7C82-8547-9D60-A9EF4C66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5B8C7-4796-A34E-8F37-E3341EF1A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5432E-B2A3-BA47-9DEC-CE0BE2B79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87B4C-9061-1547-9C04-96CF8D363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E447-B06C-734F-BEA4-73A591EA7660}" type="datetimeFigureOut">
              <a:t>12/25/20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F3FB3-F9CA-FB4C-9357-E619C0C9A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4474B-BC3F-2B49-B8F0-BED0994E2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4141-8FD8-7B41-AC5F-6A9CD326B8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5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C4B6-8917-C04F-84A7-D6D409ED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2FB0C8-5ED1-1F40-91F1-3B66A9527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94DD1-BC99-6646-B013-FCA62FFF1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0C8AE-C447-4542-8849-B60ABEA2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E447-B06C-734F-BEA4-73A591EA7660}" type="datetimeFigureOut">
              <a:t>12/25/20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9232C-5041-B04A-8104-F4A1F6A05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F620D-F703-614A-BE87-F025D42C3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4141-8FD8-7B41-AC5F-6A9CD326B8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3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EE81E6-21CC-B34A-AA29-1AD50867F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5CD29-5374-D846-9AE2-B1026BA98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3188A-D90D-2747-ADCB-D0ED8A7C1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EE447-B06C-734F-BEA4-73A591EA7660}" type="datetimeFigureOut">
              <a:t>12/25/20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6A50F-C657-4E46-B769-41E320FA6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CF278-F32C-D94F-82EC-173EA35DD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4141-8FD8-7B41-AC5F-6A9CD326B8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9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12E75D-1B85-6E4C-9622-B3785C5E4370}"/>
              </a:ext>
            </a:extLst>
          </p:cNvPr>
          <p:cNvSpPr txBox="1"/>
          <p:nvPr/>
        </p:nvSpPr>
        <p:spPr>
          <a:xfrm>
            <a:off x="2024243" y="2968182"/>
            <a:ext cx="425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/>
              <a:t>x</a:t>
            </a:r>
            <a:r>
              <a:rPr lang="en-US" sz="3200" i="1" baseline="-25000"/>
              <a:t>i</a:t>
            </a:r>
            <a:endParaRPr lang="en-US" sz="3200" i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655FF4-F828-C44E-9AC2-FE4A8EBD03D1}"/>
              </a:ext>
            </a:extLst>
          </p:cNvPr>
          <p:cNvSpPr/>
          <p:nvPr/>
        </p:nvSpPr>
        <p:spPr>
          <a:xfrm>
            <a:off x="3688614" y="2771479"/>
            <a:ext cx="1665518" cy="11163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9F10D1-BBE7-C740-9D13-E76037DAF214}"/>
              </a:ext>
            </a:extLst>
          </p:cNvPr>
          <p:cNvSpPr txBox="1"/>
          <p:nvPr/>
        </p:nvSpPr>
        <p:spPr>
          <a:xfrm>
            <a:off x="4154100" y="3024744"/>
            <a:ext cx="721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/>
              <a:t>f(x</a:t>
            </a:r>
            <a:r>
              <a:rPr lang="en-US" sz="2800" i="1" baseline="-25000"/>
              <a:t>i</a:t>
            </a:r>
            <a:r>
              <a:rPr lang="en-US" sz="2800" i="1"/>
              <a:t>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58D30A-35BF-B94F-8AB9-5124470B6A9F}"/>
              </a:ext>
            </a:extLst>
          </p:cNvPr>
          <p:cNvCxnSpPr>
            <a:cxnSpLocks/>
          </p:cNvCxnSpPr>
          <p:nvPr/>
        </p:nvCxnSpPr>
        <p:spPr>
          <a:xfrm>
            <a:off x="2557465" y="3286354"/>
            <a:ext cx="800100" cy="0"/>
          </a:xfrm>
          <a:prstGeom prst="line">
            <a:avLst/>
          </a:prstGeom>
          <a:ln w="50800">
            <a:solidFill>
              <a:schemeClr val="tx1"/>
            </a:solidFill>
            <a:headEnd type="none"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BE76EB-8C3E-1D43-94A1-D64B273B1A3E}"/>
              </a:ext>
            </a:extLst>
          </p:cNvPr>
          <p:cNvCxnSpPr>
            <a:cxnSpLocks/>
          </p:cNvCxnSpPr>
          <p:nvPr/>
        </p:nvCxnSpPr>
        <p:spPr>
          <a:xfrm>
            <a:off x="5681665" y="3283970"/>
            <a:ext cx="800100" cy="0"/>
          </a:xfrm>
          <a:prstGeom prst="line">
            <a:avLst/>
          </a:prstGeom>
          <a:ln w="50800">
            <a:solidFill>
              <a:schemeClr val="tx1"/>
            </a:solidFill>
            <a:headEnd type="none"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B457A53-9BC1-EE47-822E-669B0428F509}"/>
              </a:ext>
            </a:extLst>
          </p:cNvPr>
          <p:cNvSpPr/>
          <p:nvPr/>
        </p:nvSpPr>
        <p:spPr>
          <a:xfrm>
            <a:off x="6598761" y="1033519"/>
            <a:ext cx="1682365" cy="10163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5AB70D-AA80-1F49-8A21-EE28949F4ED0}"/>
              </a:ext>
            </a:extLst>
          </p:cNvPr>
          <p:cNvSpPr txBox="1"/>
          <p:nvPr/>
        </p:nvSpPr>
        <p:spPr>
          <a:xfrm>
            <a:off x="6938720" y="1294497"/>
            <a:ext cx="955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NOISE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CEB55E3-17EE-D041-BA1B-6741835FA2B1}"/>
              </a:ext>
            </a:extLst>
          </p:cNvPr>
          <p:cNvCxnSpPr>
            <a:cxnSpLocks/>
          </p:cNvCxnSpPr>
          <p:nvPr/>
        </p:nvCxnSpPr>
        <p:spPr>
          <a:xfrm>
            <a:off x="7404089" y="2241944"/>
            <a:ext cx="0" cy="488295"/>
          </a:xfrm>
          <a:prstGeom prst="line">
            <a:avLst/>
          </a:prstGeom>
          <a:ln w="50800">
            <a:solidFill>
              <a:schemeClr val="tx1"/>
            </a:solidFill>
            <a:headEnd type="none"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B31E370A-2AD0-224C-A05B-E7D3733FBC3D}"/>
              </a:ext>
            </a:extLst>
          </p:cNvPr>
          <p:cNvSpPr/>
          <p:nvPr/>
        </p:nvSpPr>
        <p:spPr>
          <a:xfrm>
            <a:off x="6916511" y="2880442"/>
            <a:ext cx="955711" cy="9499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24FAFC-6022-9C40-9732-F28686CF1A5C}"/>
              </a:ext>
            </a:extLst>
          </p:cNvPr>
          <p:cNvSpPr txBox="1"/>
          <p:nvPr/>
        </p:nvSpPr>
        <p:spPr>
          <a:xfrm>
            <a:off x="7160950" y="2894730"/>
            <a:ext cx="476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/>
              <a:t>+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7A644FA-67A7-7D45-A5B6-57BD2B737BC1}"/>
              </a:ext>
            </a:extLst>
          </p:cNvPr>
          <p:cNvCxnSpPr>
            <a:cxnSpLocks/>
          </p:cNvCxnSpPr>
          <p:nvPr/>
        </p:nvCxnSpPr>
        <p:spPr>
          <a:xfrm>
            <a:off x="8091488" y="3281652"/>
            <a:ext cx="800100" cy="0"/>
          </a:xfrm>
          <a:prstGeom prst="line">
            <a:avLst/>
          </a:prstGeom>
          <a:ln w="50800">
            <a:solidFill>
              <a:schemeClr val="tx1"/>
            </a:solidFill>
            <a:headEnd type="none"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8FC6C32-41C9-1F4A-89D1-8F7A4654BB7C}"/>
              </a:ext>
            </a:extLst>
          </p:cNvPr>
          <p:cNvSpPr txBox="1"/>
          <p:nvPr/>
        </p:nvSpPr>
        <p:spPr>
          <a:xfrm>
            <a:off x="6367939" y="4475768"/>
            <a:ext cx="2523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/>
              <a:t>y</a:t>
            </a:r>
            <a:r>
              <a:rPr lang="en-US" sz="3200" i="1" baseline="-25000"/>
              <a:t>i </a:t>
            </a:r>
            <a:r>
              <a:rPr lang="en-US" sz="3200"/>
              <a:t>= f(</a:t>
            </a:r>
            <a:r>
              <a:rPr lang="en-US" sz="3200" i="1"/>
              <a:t>x</a:t>
            </a:r>
            <a:r>
              <a:rPr lang="en-US" sz="3200" i="1" baseline="-25000"/>
              <a:t>i</a:t>
            </a:r>
            <a:r>
              <a:rPr lang="en-US" sz="3200"/>
              <a:t>) + e</a:t>
            </a:r>
            <a:r>
              <a:rPr lang="en-US" sz="3200" i="1" baseline="-25000"/>
              <a:t>i</a:t>
            </a:r>
            <a:endParaRPr lang="en-US" sz="320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BF9C342-A3B4-BB41-986F-38A7EA10F852}"/>
              </a:ext>
            </a:extLst>
          </p:cNvPr>
          <p:cNvCxnSpPr>
            <a:cxnSpLocks/>
          </p:cNvCxnSpPr>
          <p:nvPr/>
        </p:nvCxnSpPr>
        <p:spPr>
          <a:xfrm>
            <a:off x="7390853" y="3987473"/>
            <a:ext cx="0" cy="488295"/>
          </a:xfrm>
          <a:prstGeom prst="line">
            <a:avLst/>
          </a:prstGeom>
          <a:ln w="50800">
            <a:solidFill>
              <a:schemeClr val="tx1"/>
            </a:solidFill>
            <a:headEnd type="none"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FD7D08A-DC2F-8045-B3EB-047EBF175271}"/>
              </a:ext>
            </a:extLst>
          </p:cNvPr>
          <p:cNvSpPr txBox="1"/>
          <p:nvPr/>
        </p:nvSpPr>
        <p:spPr>
          <a:xfrm>
            <a:off x="2025721" y="89183"/>
            <a:ext cx="7454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sampled data we see comes from this type of process yet we rarely </a:t>
            </a:r>
          </a:p>
          <a:p>
            <a:r>
              <a:rPr lang="en-US"/>
              <a:t>know the indetity of f(x) or the source of the noise.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2ED9CF-7E7A-CC45-818A-2061FB81A41A}"/>
              </a:ext>
            </a:extLst>
          </p:cNvPr>
          <p:cNvSpPr txBox="1"/>
          <p:nvPr/>
        </p:nvSpPr>
        <p:spPr>
          <a:xfrm>
            <a:off x="1958254" y="5137585"/>
            <a:ext cx="488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And then we typically get a subsample of this 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ED4515-487B-9048-B9AB-9606319E9B57}"/>
              </a:ext>
            </a:extLst>
          </p:cNvPr>
          <p:cNvSpPr txBox="1"/>
          <p:nvPr/>
        </p:nvSpPr>
        <p:spPr>
          <a:xfrm>
            <a:off x="8955944" y="2980132"/>
            <a:ext cx="431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/>
              <a:t>y</a:t>
            </a:r>
            <a:r>
              <a:rPr lang="en-US" sz="3200" i="1" baseline="-25000"/>
              <a:t>i</a:t>
            </a:r>
            <a:endParaRPr lang="en-US" sz="3200" i="1"/>
          </a:p>
        </p:txBody>
      </p:sp>
    </p:spTree>
    <p:extLst>
      <p:ext uri="{BB962C8B-B14F-4D97-AF65-F5344CB8AC3E}">
        <p14:creationId xmlns:p14="http://schemas.microsoft.com/office/powerpoint/2010/main" val="3701994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5057</TotalTime>
  <Words>55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Pittard, Steve</dc:creator>
  <cp:lastModifiedBy>Pittard, Steve</cp:lastModifiedBy>
  <cp:revision>6</cp:revision>
  <dcterms:created xsi:type="dcterms:W3CDTF">2020-12-21T20:13:16Z</dcterms:created>
  <dcterms:modified xsi:type="dcterms:W3CDTF">2020-12-28T17:41:56Z</dcterms:modified>
</cp:coreProperties>
</file>