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7" r:id="rId3"/>
    <p:sldId id="298" r:id="rId4"/>
    <p:sldId id="299" r:id="rId5"/>
    <p:sldId id="300" r:id="rId6"/>
    <p:sldId id="302" r:id="rId7"/>
    <p:sldId id="30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演奏音乐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不会唱歌，不会乐器怎么办？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F58DF7-3086-4F97-BD22-4B1FBB99B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198327"/>
            <a:ext cx="3744416" cy="2827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C98D04-30FD-4D47-81B5-D2B064A5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9085"/>
            <a:ext cx="1728192" cy="2640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F8D238-D7DC-457D-B754-F438A2D11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37" y="3316921"/>
            <a:ext cx="2304540" cy="25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编程，让计算进来演奏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F58DF7-3086-4F97-BD22-4B1FBB99B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208988"/>
            <a:ext cx="3744416" cy="28063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82B6A1-A32F-47DA-8890-432B43EBD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80928"/>
            <a:ext cx="4612402" cy="31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1144208" y="188640"/>
            <a:ext cx="7128792" cy="845123"/>
            <a:chOff x="4509769" y="1873849"/>
            <a:chExt cx="3079533" cy="696335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09769" y="1987560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用</a:t>
              </a:r>
              <a:r>
                <a:rPr lang="en-US" altLang="zh-CN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Scratch</a:t>
              </a:r>
              <a:r>
                <a:rPr lang="zh-CN" altLang="en-US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演奏生日歌 </a:t>
              </a:r>
              <a:r>
                <a:rPr lang="en-US" altLang="zh-CN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– </a:t>
              </a:r>
              <a:r>
                <a:rPr lang="zh-CN" altLang="en-US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简谱</a:t>
              </a: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34934B4-3FC0-4EE7-81A0-DBF161DB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1" y="2039717"/>
            <a:ext cx="832629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1144208" y="188640"/>
            <a:ext cx="7128792" cy="845123"/>
            <a:chOff x="4509769" y="1873849"/>
            <a:chExt cx="3079533" cy="696335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09769" y="1987560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用</a:t>
              </a:r>
              <a:r>
                <a:rPr lang="en-US" altLang="zh-CN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Scratch</a:t>
              </a:r>
              <a:r>
                <a:rPr lang="zh-CN" altLang="en-US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演奏生日歌 </a:t>
              </a:r>
              <a:r>
                <a:rPr lang="en-US" altLang="zh-CN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– </a:t>
              </a:r>
              <a:r>
                <a:rPr lang="zh-CN" altLang="en-US" sz="3200" dirty="0">
                  <a:solidFill>
                    <a:srgbClr val="FFFFFF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五线谱</a:t>
              </a: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66881C9-0926-4AB1-8733-2F0E0361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45" y="1340768"/>
            <a:ext cx="5678710" cy="47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参考答案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636217-0D5A-4F47-929A-17DDBDA9FA3A}"/>
              </a:ext>
            </a:extLst>
          </p:cNvPr>
          <p:cNvSpPr/>
          <p:nvPr/>
        </p:nvSpPr>
        <p:spPr>
          <a:xfrm>
            <a:off x="0" y="1052736"/>
            <a:ext cx="9151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          Part1          	  Part2	            Part3                   </a:t>
            </a:r>
            <a:endParaRPr lang="zh-CN" altLang="en-US" sz="28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292B1-D232-453D-B125-54464E84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5" y="1834198"/>
            <a:ext cx="2555470" cy="4186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E8B23E-40DC-49BC-9A0D-73308631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34666"/>
            <a:ext cx="2482349" cy="4207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44C119-2DD1-4F18-8B3D-E27D5EDD1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12" y="1834198"/>
            <a:ext cx="2568188" cy="42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8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3522" y="1983443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次数循环</a:t>
            </a: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9612" y="3053228"/>
            <a:ext cx="15362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知识点</a:t>
            </a:r>
            <a:endParaRPr lang="en-US" altLang="zh-CN" sz="3200" dirty="0"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3226" y="2036667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73226" y="4063779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00966" y="207327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323521" y="4100517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常量参数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100966" y="4100380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4C8532F-AF16-470E-994E-3B4F9A87B01D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用到的编程知识</a:t>
            </a:r>
          </a:p>
        </p:txBody>
      </p: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58</Words>
  <Application>Microsoft Office PowerPoint</Application>
  <PresentationFormat>全屏显示(4:3)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方正粗圆简体</vt:lpstr>
      <vt:lpstr>方正准圆简体</vt:lpstr>
      <vt:lpstr>宋体</vt:lpstr>
      <vt:lpstr>Arial</vt:lpstr>
      <vt:lpstr>Calibri</vt:lpstr>
      <vt:lpstr>Office 主题​​</vt:lpstr>
      <vt:lpstr>演奏音乐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69</cp:revision>
  <dcterms:created xsi:type="dcterms:W3CDTF">2017-06-07T06:29:30Z</dcterms:created>
  <dcterms:modified xsi:type="dcterms:W3CDTF">2017-07-01T10:03:55Z</dcterms:modified>
</cp:coreProperties>
</file>