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57" r:id="rId5"/>
    <p:sldId id="258" r:id="rId6"/>
    <p:sldId id="268" r:id="rId7"/>
    <p:sldId id="276" r:id="rId8"/>
    <p:sldId id="278" r:id="rId9"/>
    <p:sldId id="289" r:id="rId10"/>
    <p:sldId id="290" r:id="rId11"/>
    <p:sldId id="291" r:id="rId12"/>
    <p:sldId id="292" r:id="rId13"/>
    <p:sldId id="293" r:id="rId14"/>
    <p:sldId id="279" r:id="rId15"/>
    <p:sldId id="295" r:id="rId16"/>
    <p:sldId id="294" r:id="rId17"/>
    <p:sldId id="296" r:id="rId18"/>
    <p:sldId id="270" r:id="rId19"/>
    <p:sldId id="262" r:id="rId20"/>
    <p:sldId id="297" r:id="rId21"/>
    <p:sldId id="28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螃蟹大战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第四课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0" y="50813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绘制螃蟹被击中时的造型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45" y="1187668"/>
            <a:ext cx="3607509" cy="432334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85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0" y="50813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绘制锤子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95" y="1187668"/>
            <a:ext cx="3560809" cy="432334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4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复习下变量参数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2658746" y="1073737"/>
            <a:ext cx="3939562" cy="707115"/>
            <a:chOff x="4514459" y="1833608"/>
            <a:chExt cx="3074843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变量：变化的内容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2E8A5BB6-AD24-46FF-983E-59D99D8D505A}"/>
              </a:ext>
            </a:extLst>
          </p:cNvPr>
          <p:cNvGrpSpPr/>
          <p:nvPr/>
        </p:nvGrpSpPr>
        <p:grpSpPr bwMode="auto">
          <a:xfrm>
            <a:off x="2658746" y="5216420"/>
            <a:ext cx="3842414" cy="707115"/>
            <a:chOff x="4598531" y="1833757"/>
            <a:chExt cx="2999019" cy="582624"/>
          </a:xfrm>
          <a:solidFill>
            <a:schemeClr val="accent6"/>
          </a:solidFill>
        </p:grpSpPr>
        <p:sp>
          <p:nvSpPr>
            <p:cNvPr id="19" name="Shape 848">
              <a:extLst>
                <a:ext uri="{FF2B5EF4-FFF2-40B4-BE49-F238E27FC236}">
                  <a16:creationId xmlns:a16="http://schemas.microsoft.com/office/drawing/2014/main" id="{D983128B-1A17-4591-8134-04E436ADF632}"/>
                </a:ext>
              </a:extLst>
            </p:cNvPr>
            <p:cNvSpPr/>
            <p:nvPr/>
          </p:nvSpPr>
          <p:spPr>
            <a:xfrm>
              <a:off x="4610946" y="1833757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0D16377-6ADE-4329-ACA4-CAF878E8C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531" y="1922914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我们的年龄每年都在变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1FCD267-ECF2-4F72-B701-7C3149AC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27" y="1988620"/>
            <a:ext cx="5336358" cy="29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5587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用变量来记录打了多少只螃蟹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6903E-EFFA-49EF-A6B8-824739087A72}"/>
              </a:ext>
            </a:extLst>
          </p:cNvPr>
          <p:cNvSpPr txBox="1"/>
          <p:nvPr/>
        </p:nvSpPr>
        <p:spPr>
          <a:xfrm>
            <a:off x="755576" y="2924944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ea typeface="方正粗圆简体"/>
              </a:rPr>
              <a:t>设置一个变量名：分数</a:t>
            </a:r>
            <a:endParaRPr lang="en-US" altLang="zh-CN" sz="2400" dirty="0">
              <a:solidFill>
                <a:schemeClr val="accent6"/>
              </a:solidFill>
              <a:ea typeface="方正粗圆简体"/>
            </a:endParaRPr>
          </a:p>
          <a:p>
            <a:endParaRPr lang="en-US" altLang="zh-CN" sz="2400" dirty="0">
              <a:solidFill>
                <a:schemeClr val="accent6"/>
              </a:solidFill>
              <a:ea typeface="方正粗圆简体"/>
            </a:endParaRPr>
          </a:p>
          <a:p>
            <a:endParaRPr lang="en-US" altLang="zh-CN" sz="2400" dirty="0">
              <a:solidFill>
                <a:schemeClr val="accent6"/>
              </a:solidFill>
              <a:ea typeface="方正粗圆简体"/>
            </a:endParaRPr>
          </a:p>
          <a:p>
            <a:r>
              <a:rPr lang="zh-CN" altLang="en-US" sz="2400" dirty="0">
                <a:solidFill>
                  <a:schemeClr val="accent6"/>
                </a:solidFill>
                <a:ea typeface="方正粗圆简体"/>
              </a:rPr>
              <a:t>这个变量是全局变量。</a:t>
            </a:r>
            <a:endParaRPr lang="en-US" altLang="zh-CN" sz="2400" dirty="0">
              <a:solidFill>
                <a:schemeClr val="accent6"/>
              </a:solidFill>
              <a:ea typeface="方正粗圆简体"/>
            </a:endParaRPr>
          </a:p>
          <a:p>
            <a:r>
              <a:rPr lang="zh-CN" altLang="en-US" sz="2400" dirty="0">
                <a:solidFill>
                  <a:schemeClr val="accent6"/>
                </a:solidFill>
                <a:ea typeface="方正粗圆简体"/>
              </a:rPr>
              <a:t>适用于所有角色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30FF403-F87A-4153-9D7E-62A39AA5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56" y="1268760"/>
            <a:ext cx="3169289" cy="45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锤子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97" y="1350509"/>
            <a:ext cx="2995806" cy="383209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68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螃蟹随机出现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67" y="1613335"/>
            <a:ext cx="4634811" cy="346416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26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螃蟹别击中切换造型并加分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67" y="1609469"/>
            <a:ext cx="4634811" cy="347189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65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复制螃蟹，将三个螃蟹分别放入到地洞的位置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816424" cy="402059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06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8" y="1398784"/>
            <a:ext cx="6831884" cy="384195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46CAACB-E8B8-47D9-A62B-5CCCC526550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97C2322-2D3B-40E5-B807-C7D7D1185D99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021DB7-7A81-437D-8EA9-12ECD466B06E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374FB9-AFD3-4248-9910-E53D1199430B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486916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</a:t>
            </a:r>
            <a:r>
              <a:rPr lang="en-US" altLang="zh-CN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Scratch</a:t>
            </a:r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软件做</a:t>
            </a:r>
            <a:r>
              <a:rPr lang="en-US" altLang="zh-CN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《</a:t>
            </a:r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螃蟹大战</a:t>
            </a:r>
            <a:r>
              <a:rPr lang="en-US" altLang="zh-CN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》</a:t>
            </a:r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的游戏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ED4FF2F-9209-4AF5-90C1-20D67A95CE39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9" name="Shape 848">
              <a:extLst>
                <a:ext uri="{FF2B5EF4-FFF2-40B4-BE49-F238E27FC236}">
                  <a16:creationId xmlns:a16="http://schemas.microsoft.com/office/drawing/2014/main" id="{2057FD0F-CFF7-4ED7-8582-3564416FCF38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8CC6423F-5935-4889-BFC0-184C3791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打地鼠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863DF47-05F1-445A-876E-5DB4CCA3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268760"/>
            <a:ext cx="46085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6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23522" y="1983443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循环</a:t>
            </a:r>
          </a:p>
        </p:txBody>
      </p:sp>
      <p:sp>
        <p:nvSpPr>
          <p:cNvPr id="44" name="Freeform 5"/>
          <p:cNvSpPr/>
          <p:nvPr/>
        </p:nvSpPr>
        <p:spPr bwMode="auto">
          <a:xfrm rot="5400000">
            <a:off x="1015049" y="2306482"/>
            <a:ext cx="2453131" cy="20741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9612" y="3053228"/>
            <a:ext cx="15362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3200" dirty="0"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知识点</a:t>
            </a:r>
            <a:endParaRPr lang="en-US" altLang="zh-CN" sz="3200" dirty="0"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6" name="Freeform 5"/>
          <p:cNvSpPr/>
          <p:nvPr/>
        </p:nvSpPr>
        <p:spPr bwMode="auto">
          <a:xfrm rot="5400000">
            <a:off x="881714" y="2239214"/>
            <a:ext cx="2719833" cy="22520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C000"/>
            </a:solidFill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673226" y="2036667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217727" y="3053228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73226" y="4063779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3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00966" y="2073271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53" name="TextBox 52"/>
          <p:cNvSpPr txBox="1"/>
          <p:nvPr/>
        </p:nvSpPr>
        <p:spPr>
          <a:xfrm>
            <a:off x="4860032" y="3083520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随机数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3521" y="4100517"/>
            <a:ext cx="338378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>
                <a:latin typeface="方正准圆简体"/>
                <a:ea typeface="方正准圆简体"/>
                <a:cs typeface="+mn-ea"/>
                <a:sym typeface="方正准圆简体"/>
              </a:rPr>
              <a:t>条件</a:t>
            </a: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判断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650042" y="3089834"/>
            <a:ext cx="1051546" cy="354509"/>
            <a:chOff x="3513818" y="1963801"/>
            <a:chExt cx="1051729" cy="354618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3100966" y="4100380"/>
            <a:ext cx="1051546" cy="354509"/>
            <a:chOff x="3513818" y="1963801"/>
            <a:chExt cx="1051729" cy="354618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4C8532F-AF16-470E-994E-3B4F9A87B01D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用到的编程知识</a:t>
            </a:r>
          </a:p>
        </p:txBody>
      </p:sp>
    </p:spTree>
    <p:extLst>
      <p:ext uri="{BB962C8B-B14F-4D97-AF65-F5344CB8AC3E}">
        <p14:creationId xmlns:p14="http://schemas.microsoft.com/office/powerpoint/2010/main" val="302502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游戏效果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72" y="1274287"/>
            <a:ext cx="5021962" cy="3756061"/>
          </a:xfrm>
          <a:prstGeom prst="rect">
            <a:avLst/>
          </a:prstGeom>
        </p:spPr>
      </p:pic>
      <p:grpSp>
        <p:nvGrpSpPr>
          <p:cNvPr id="10" name="Group 1">
            <a:extLst>
              <a:ext uri="{FF2B5EF4-FFF2-40B4-BE49-F238E27FC236}">
                <a16:creationId xmlns:a16="http://schemas.microsoft.com/office/drawing/2014/main" id="{8DBC36CD-D31E-49E5-9B92-0073A0DAB8E1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11" name="Shape 848">
              <a:extLst>
                <a:ext uri="{FF2B5EF4-FFF2-40B4-BE49-F238E27FC236}">
                  <a16:creationId xmlns:a16="http://schemas.microsoft.com/office/drawing/2014/main" id="{1B44D247-E71B-4D0E-86C3-2A1E38964653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D1BC7774-AC03-472B-82BC-4113A2F4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游戏效果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5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  </a:t>
            </a:r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54752" y="240218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54752" y="3103851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18291" y="382362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E87713-3361-4B7B-9534-CE1A6B70DC8E}"/>
              </a:ext>
            </a:extLst>
          </p:cNvPr>
          <p:cNvGrpSpPr/>
          <p:nvPr/>
        </p:nvGrpSpPr>
        <p:grpSpPr>
          <a:xfrm>
            <a:off x="4640875" y="1627099"/>
            <a:ext cx="464060" cy="464055"/>
            <a:chOff x="4475245" y="2288487"/>
            <a:chExt cx="373179" cy="373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159E0C9-42DC-4665-B066-6C3325FD7E19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EBB292C2-BFA2-49A4-966B-527D257A8F7D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D55519F-8D46-4B65-944C-72D9587F36EB}"/>
              </a:ext>
            </a:extLst>
          </p:cNvPr>
          <p:cNvSpPr/>
          <p:nvPr/>
        </p:nvSpPr>
        <p:spPr>
          <a:xfrm>
            <a:off x="5104931" y="1706419"/>
            <a:ext cx="1268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步骤分析</a:t>
            </a:r>
          </a:p>
        </p:txBody>
      </p:sp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步骤分析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2539159" y="165227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导入舞台背景及角色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84642" y="1573938"/>
            <a:ext cx="464055" cy="464055"/>
            <a:chOff x="4475249" y="1145487"/>
            <a:chExt cx="373175" cy="373175"/>
          </a:xfrm>
        </p:grpSpPr>
        <p:sp>
          <p:nvSpPr>
            <p:cNvPr id="15" name="椭圆 14"/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9310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7" name="标题 8"/>
          <p:cNvSpPr txBox="1"/>
          <p:nvPr/>
        </p:nvSpPr>
        <p:spPr>
          <a:xfrm>
            <a:off x="2541700" y="232384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绘制地洞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84642" y="2261615"/>
            <a:ext cx="464055" cy="464055"/>
            <a:chOff x="4475249" y="1711544"/>
            <a:chExt cx="373175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7044" y="1748745"/>
              <a:ext cx="196391" cy="29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2539159" y="299442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绘制螃蟹被击中时的造型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92425" y="2955204"/>
            <a:ext cx="464056" cy="464055"/>
            <a:chOff x="4475249" y="2288487"/>
            <a:chExt cx="373175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051" y="230953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99935" y="3642881"/>
            <a:ext cx="464055" cy="464055"/>
            <a:chOff x="4475249" y="2865429"/>
            <a:chExt cx="373175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3947" y="290351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9" name="标题 8">
            <a:extLst>
              <a:ext uri="{FF2B5EF4-FFF2-40B4-BE49-F238E27FC236}">
                <a16:creationId xmlns:a16="http://schemas.microsoft.com/office/drawing/2014/main" id="{336028C0-24E2-4180-B6D9-D65C186B456D}"/>
              </a:ext>
            </a:extLst>
          </p:cNvPr>
          <p:cNvSpPr txBox="1"/>
          <p:nvPr/>
        </p:nvSpPr>
        <p:spPr>
          <a:xfrm>
            <a:off x="2527197" y="3690242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绘制锤子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70F75F-6618-4A20-BDA7-E3B44FDFAB03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E3479-FDB6-4716-B192-B42D0348A77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5EBC9D-A936-44B9-8FCE-0C137FFA843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步骤分析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FA03722-F99C-4417-A563-6734B57AADA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70FAB9-6466-426D-8A9D-2BB5B0E636B7}"/>
              </a:ext>
            </a:extLst>
          </p:cNvPr>
          <p:cNvGrpSpPr/>
          <p:nvPr/>
        </p:nvGrpSpPr>
        <p:grpSpPr>
          <a:xfrm>
            <a:off x="1599935" y="4337319"/>
            <a:ext cx="464055" cy="464055"/>
            <a:chOff x="4475249" y="1145487"/>
            <a:chExt cx="373175" cy="37317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8F9B67D-CD1B-43CA-B444-F5BF2675C8DF}"/>
                </a:ext>
              </a:extLst>
            </p:cNvPr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D37B7D41-0AF4-49B1-B5B4-7073C10FA13F}"/>
                </a:ext>
              </a:extLst>
            </p:cNvPr>
            <p:cNvSpPr txBox="1"/>
            <p:nvPr/>
          </p:nvSpPr>
          <p:spPr>
            <a:xfrm>
              <a:off x="4529310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2" name="标题 8">
            <a:extLst>
              <a:ext uri="{FF2B5EF4-FFF2-40B4-BE49-F238E27FC236}">
                <a16:creationId xmlns:a16="http://schemas.microsoft.com/office/drawing/2014/main" id="{90AE7165-5136-4E64-AC8C-5296BD9BD521}"/>
              </a:ext>
            </a:extLst>
          </p:cNvPr>
          <p:cNvSpPr txBox="1"/>
          <p:nvPr/>
        </p:nvSpPr>
        <p:spPr>
          <a:xfrm>
            <a:off x="2527197" y="4384680"/>
            <a:ext cx="5561233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锤子随鼠标的移动，按空格键锤子下砸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A24F6B2-7CF6-4F39-98C8-B5ACBA926E1E}"/>
              </a:ext>
            </a:extLst>
          </p:cNvPr>
          <p:cNvGrpSpPr/>
          <p:nvPr/>
        </p:nvGrpSpPr>
        <p:grpSpPr>
          <a:xfrm>
            <a:off x="1588972" y="5031757"/>
            <a:ext cx="464055" cy="464055"/>
            <a:chOff x="4475249" y="2865429"/>
            <a:chExt cx="373175" cy="37317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1B128DA-C4C4-4708-B12E-118ED2C6FBED}"/>
                </a:ext>
              </a:extLst>
            </p:cNvPr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42780A63-5E0D-4CC4-9271-89707FE6243D}"/>
                </a:ext>
              </a:extLst>
            </p:cNvPr>
            <p:cNvSpPr txBox="1"/>
            <p:nvPr/>
          </p:nvSpPr>
          <p:spPr>
            <a:xfrm>
              <a:off x="4513947" y="290351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6" name="标题 8">
            <a:extLst>
              <a:ext uri="{FF2B5EF4-FFF2-40B4-BE49-F238E27FC236}">
                <a16:creationId xmlns:a16="http://schemas.microsoft.com/office/drawing/2014/main" id="{5C6B21C8-0962-4F5A-A93F-7ADEF2A4D1EF}"/>
              </a:ext>
            </a:extLst>
          </p:cNvPr>
          <p:cNvSpPr txBox="1"/>
          <p:nvPr/>
        </p:nvSpPr>
        <p:spPr>
          <a:xfrm>
            <a:off x="2539159" y="5055258"/>
            <a:ext cx="5561233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螃蟹随机出现，判断是否被锤子砸到</a:t>
            </a:r>
          </a:p>
        </p:txBody>
      </p:sp>
    </p:spTree>
    <p:extLst>
      <p:ext uri="{BB962C8B-B14F-4D97-AF65-F5344CB8AC3E}">
        <p14:creationId xmlns:p14="http://schemas.microsoft.com/office/powerpoint/2010/main" val="9256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0" y="50813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导入舞台背景及角色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0" y="1182009"/>
            <a:ext cx="3809439" cy="433465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0" y="50813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绘制地洞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45" y="1182009"/>
            <a:ext cx="3607509" cy="433465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5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250</Words>
  <Application>Microsoft Office PowerPoint</Application>
  <PresentationFormat>全屏显示(4:3)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方正粗圆简体</vt:lpstr>
      <vt:lpstr>方正准圆简体</vt:lpstr>
      <vt:lpstr>宋体</vt:lpstr>
      <vt:lpstr>Arial</vt:lpstr>
      <vt:lpstr>Calibri</vt:lpstr>
      <vt:lpstr>Office 主题​​</vt:lpstr>
      <vt:lpstr>螃蟹大战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70</cp:revision>
  <dcterms:created xsi:type="dcterms:W3CDTF">2017-06-07T06:29:30Z</dcterms:created>
  <dcterms:modified xsi:type="dcterms:W3CDTF">2017-07-01T06:45:33Z</dcterms:modified>
</cp:coreProperties>
</file>