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67" r:id="rId4"/>
    <p:sldId id="257" r:id="rId5"/>
    <p:sldId id="258" r:id="rId6"/>
    <p:sldId id="268" r:id="rId7"/>
    <p:sldId id="269" r:id="rId8"/>
    <p:sldId id="279" r:id="rId9"/>
    <p:sldId id="278" r:id="rId10"/>
    <p:sldId id="271" r:id="rId11"/>
    <p:sldId id="272" r:id="rId12"/>
    <p:sldId id="273" r:id="rId13"/>
    <p:sldId id="274" r:id="rId14"/>
    <p:sldId id="275" r:id="rId15"/>
    <p:sldId id="270" r:id="rId16"/>
    <p:sldId id="262" r:id="rId17"/>
    <p:sldId id="260" r:id="rId18"/>
    <p:sldId id="26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7" autoAdjust="0"/>
  </p:normalViewPr>
  <p:slideViewPr>
    <p:cSldViewPr>
      <p:cViewPr varScale="1">
        <p:scale>
          <a:sx n="62" d="100"/>
          <a:sy n="62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317E-DC5F-4D59-8B9D-884E4592BC1F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58C39-E969-4B36-B2D7-083C6120B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9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58C39-E969-4B36-B2D7-083C6120BB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美丽的图形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一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第五课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导入角色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69" y="1256528"/>
            <a:ext cx="5025168" cy="379158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006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添加问题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012F79-B60E-4820-A151-9DB6F5D3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49" y="1393508"/>
            <a:ext cx="1733400" cy="37005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F10AC3-A159-4B0E-8A21-66AD8AA2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32856"/>
            <a:ext cx="2376264" cy="24092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A07EA2-EB8E-49A1-BB6F-BD61C87B5C39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C14B27B-8A70-46C5-BB44-D81B91084EF3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B772C8-5E5A-4183-B99A-ED24F2FA4501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2EA5541-EC33-40E5-B808-09CD5731EF0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01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开始画图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11" y="1256528"/>
            <a:ext cx="4855884" cy="379158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89121DF-7F22-4D38-8023-9AA0B08FC240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4310C93-ECE6-4C71-B8FE-F92D5E16BF0B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3F054ED-75A3-4936-B373-1138E93F3C2E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2E7730C-40F3-42F5-966C-C426D9D2B1AE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7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函数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012F79-B60E-4820-A151-9DB6F5D3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9" y="1648069"/>
            <a:ext cx="2384559" cy="334536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58906C1-090C-4C04-A987-42FED03219C7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EF9FCA2-BEAC-4713-BD6F-A6BC8DA1932D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B42E807-15EE-42F1-A582-185754A6524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4F45716-C346-4B12-A289-7EE26391CD9A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5FD5D95-D599-42E5-B2C4-6DD79336B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732" y="1648069"/>
            <a:ext cx="5094367" cy="34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4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清空画板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继续画图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74B6BF9-7E61-4FF9-859C-389F615B3BF0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D844490-E62B-4D54-81CD-2F9B0FC5063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F19F13C-659E-45AF-ADD8-ECD3583039DB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4849C3A-5858-437F-99E3-8F60A5D84E58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6F976D8-8667-4393-94B7-43E24792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4" y="1353821"/>
            <a:ext cx="7752632" cy="38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5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06E1A7-47A3-4301-ADF5-C89099B5FE2B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84C1FDC-3B19-409D-ACCA-7928A5654438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2A3A3B-2D0A-4152-80B2-C456E21B140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5B20FE1-5048-4F41-B968-AD7359FB3CA5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BF9078C-7933-4C4B-AE4A-9D713A35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10357"/>
            <a:ext cx="7918355" cy="35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23522" y="1983443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交互输入框</a:t>
            </a:r>
          </a:p>
        </p:txBody>
      </p:sp>
      <p:sp>
        <p:nvSpPr>
          <p:cNvPr id="44" name="Freeform 5"/>
          <p:cNvSpPr/>
          <p:nvPr/>
        </p:nvSpPr>
        <p:spPr bwMode="auto">
          <a:xfrm rot="5400000">
            <a:off x="1015049" y="2306482"/>
            <a:ext cx="2453131" cy="20741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9612" y="3053228"/>
            <a:ext cx="15362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3200" dirty="0"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知识点</a:t>
            </a:r>
            <a:endParaRPr lang="en-US" altLang="zh-CN" sz="3200" dirty="0"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6" name="Freeform 5"/>
          <p:cNvSpPr/>
          <p:nvPr/>
        </p:nvSpPr>
        <p:spPr bwMode="auto">
          <a:xfrm rot="5400000">
            <a:off x="881714" y="2239214"/>
            <a:ext cx="2719833" cy="22520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C000"/>
            </a:solidFill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673226" y="2036667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217727" y="3053228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73226" y="4063779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3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00966" y="2073271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53" name="TextBox 52"/>
          <p:cNvSpPr txBox="1"/>
          <p:nvPr/>
        </p:nvSpPr>
        <p:spPr>
          <a:xfrm>
            <a:off x="4860032" y="3083520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dirty="0">
                <a:latin typeface="方正准圆简体"/>
                <a:ea typeface="方正准圆简体"/>
                <a:cs typeface="+mn-ea"/>
                <a:sym typeface="方正准圆简体"/>
              </a:rPr>
              <a:t>函数</a:t>
            </a:r>
            <a:endParaRPr lang="zh-CN" altLang="en-US" sz="2000" kern="0" dirty="0"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3521" y="4100517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dirty="0">
                <a:latin typeface="方正准圆简体"/>
                <a:ea typeface="方正准圆简体"/>
                <a:cs typeface="+mn-ea"/>
                <a:sym typeface="方正准圆简体"/>
              </a:rPr>
              <a:t>嵌套循环</a:t>
            </a:r>
            <a:endParaRPr lang="zh-CN" altLang="en-US" sz="2000" kern="0" dirty="0"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650042" y="3089834"/>
            <a:ext cx="1051546" cy="354509"/>
            <a:chOff x="3513818" y="1963801"/>
            <a:chExt cx="1051729" cy="354618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3100966" y="4100380"/>
            <a:ext cx="1051546" cy="354509"/>
            <a:chOff x="3513818" y="1963801"/>
            <a:chExt cx="1051729" cy="354618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4C8532F-AF16-470E-994E-3B4F9A87B01D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用到的编程知识</a:t>
            </a:r>
          </a:p>
        </p:txBody>
      </p:sp>
    </p:spTree>
    <p:extLst>
      <p:ext uri="{BB962C8B-B14F-4D97-AF65-F5344CB8AC3E}">
        <p14:creationId xmlns:p14="http://schemas.microsoft.com/office/powerpoint/2010/main" val="302502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美丽的雪花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0FC473-F41A-4193-AB40-27C567F18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4" y="1256488"/>
            <a:ext cx="6520872" cy="3912523"/>
          </a:xfrm>
          <a:prstGeom prst="rect">
            <a:avLst/>
          </a:prstGeom>
        </p:spPr>
      </p:pic>
      <p:grpSp>
        <p:nvGrpSpPr>
          <p:cNvPr id="8" name="Group 1">
            <a:extLst>
              <a:ext uri="{FF2B5EF4-FFF2-40B4-BE49-F238E27FC236}">
                <a16:creationId xmlns:a16="http://schemas.microsoft.com/office/drawing/2014/main" id="{409521F6-9B65-42EF-B0ED-B7F6C57D186B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14" name="Shape 848">
              <a:extLst>
                <a:ext uri="{FF2B5EF4-FFF2-40B4-BE49-F238E27FC236}">
                  <a16:creationId xmlns:a16="http://schemas.microsoft.com/office/drawing/2014/main" id="{27631F19-2A6A-45D4-B68F-540EB9A17EB6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DE8C3A34-625D-4431-9A3C-98D218FA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美丽的雪花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06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项目效果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77" y="1256528"/>
            <a:ext cx="5041553" cy="3791581"/>
          </a:xfrm>
          <a:prstGeom prst="rect">
            <a:avLst/>
          </a:prstGeom>
        </p:spPr>
      </p:pic>
      <p:grpSp>
        <p:nvGrpSpPr>
          <p:cNvPr id="8" name="Group 1">
            <a:extLst>
              <a:ext uri="{FF2B5EF4-FFF2-40B4-BE49-F238E27FC236}">
                <a16:creationId xmlns:a16="http://schemas.microsoft.com/office/drawing/2014/main" id="{75CE4F84-2F66-40CC-B61B-F96E53BBF285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9" name="Shape 848">
              <a:extLst>
                <a:ext uri="{FF2B5EF4-FFF2-40B4-BE49-F238E27FC236}">
                  <a16:creationId xmlns:a16="http://schemas.microsoft.com/office/drawing/2014/main" id="{6BBC6335-A234-4354-8191-5E34716E9D72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330BEDDF-B0EB-4562-A67B-12D38164B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项目效果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5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步骤分析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步骤分析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2539159" y="165227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导入角色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84642" y="1573938"/>
            <a:ext cx="464055" cy="464055"/>
            <a:chOff x="4475249" y="1145487"/>
            <a:chExt cx="373175" cy="373175"/>
          </a:xfrm>
        </p:grpSpPr>
        <p:sp>
          <p:nvSpPr>
            <p:cNvPr id="15" name="椭圆 14"/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9310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7" name="标题 8"/>
          <p:cNvSpPr txBox="1"/>
          <p:nvPr/>
        </p:nvSpPr>
        <p:spPr>
          <a:xfrm>
            <a:off x="2541700" y="2323848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添加问题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84642" y="2261615"/>
            <a:ext cx="464055" cy="464055"/>
            <a:chOff x="4475249" y="1711544"/>
            <a:chExt cx="373175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7044" y="1748745"/>
              <a:ext cx="196391" cy="29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2539159" y="2994426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开始画图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92425" y="2955204"/>
            <a:ext cx="464056" cy="464055"/>
            <a:chOff x="4475249" y="2288487"/>
            <a:chExt cx="373175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051" y="230953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2516847" y="4329644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清空画板</a:t>
            </a:r>
            <a:r>
              <a:rPr lang="en-US" altLang="zh-CN" sz="2000" dirty="0">
                <a:solidFill>
                  <a:schemeClr val="accent6"/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继续画图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03748" y="3640537"/>
            <a:ext cx="464055" cy="464055"/>
            <a:chOff x="4475249" y="2865429"/>
            <a:chExt cx="373175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3947" y="290351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FBE30AE-C70A-4EF8-9F87-DE65B1C4F1D8}"/>
              </a:ext>
            </a:extLst>
          </p:cNvPr>
          <p:cNvGrpSpPr/>
          <p:nvPr/>
        </p:nvGrpSpPr>
        <p:grpSpPr>
          <a:xfrm>
            <a:off x="1579499" y="4331973"/>
            <a:ext cx="464055" cy="464055"/>
            <a:chOff x="4475249" y="1145487"/>
            <a:chExt cx="373175" cy="3731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571F19B-4A81-4811-A41B-F1EF73008D21}"/>
                </a:ext>
              </a:extLst>
            </p:cNvPr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ACB7269D-9214-4C35-9E62-CCA1F2D61F0B}"/>
                </a:ext>
              </a:extLst>
            </p:cNvPr>
            <p:cNvSpPr txBox="1"/>
            <p:nvPr/>
          </p:nvSpPr>
          <p:spPr>
            <a:xfrm>
              <a:off x="4533444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9" name="标题 8">
            <a:extLst>
              <a:ext uri="{FF2B5EF4-FFF2-40B4-BE49-F238E27FC236}">
                <a16:creationId xmlns:a16="http://schemas.microsoft.com/office/drawing/2014/main" id="{336028C0-24E2-4180-B6D9-D65C186B456D}"/>
              </a:ext>
            </a:extLst>
          </p:cNvPr>
          <p:cNvSpPr txBox="1"/>
          <p:nvPr/>
        </p:nvSpPr>
        <p:spPr>
          <a:xfrm>
            <a:off x="2516847" y="3662035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调用函数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70F75F-6618-4A20-BDA7-E3B44FDFAB03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E3479-FDB6-4716-B192-B42D0348A77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5EBC9D-A936-44B9-8FCE-0C137FFA843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步骤分析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FA03722-F99C-4417-A563-6734B57AADA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6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画笔：画出我们想要的图形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笔记清除、下笔、停笔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利用画笔功能模块，我们可以画出美丽的图形。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36" y="2280300"/>
            <a:ext cx="3269219" cy="22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9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473F3B-6C9C-4D01-A2C9-3DEEB5A8B40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函数：实现某种功能的“盒子”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1159" y="962602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函数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sz="2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函数有某种功能，当我们需要的时去调用函数。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0848"/>
            <a:ext cx="3306168" cy="3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185</Words>
  <Application>Microsoft Office PowerPoint</Application>
  <PresentationFormat>全屏显示(4:3)</PresentationFormat>
  <Paragraphs>68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方正粗圆简体</vt:lpstr>
      <vt:lpstr>方正准圆简体</vt:lpstr>
      <vt:lpstr>宋体</vt:lpstr>
      <vt:lpstr>Arial</vt:lpstr>
      <vt:lpstr>Calibri</vt:lpstr>
      <vt:lpstr>Office 主题​​</vt:lpstr>
      <vt:lpstr>美丽的图形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56</cp:revision>
  <dcterms:created xsi:type="dcterms:W3CDTF">2017-06-07T06:29:30Z</dcterms:created>
  <dcterms:modified xsi:type="dcterms:W3CDTF">2017-08-07T02:45:38Z</dcterms:modified>
</cp:coreProperties>
</file>