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5" r:id="rId3"/>
    <p:sldId id="267" r:id="rId4"/>
    <p:sldId id="257" r:id="rId5"/>
    <p:sldId id="258" r:id="rId6"/>
    <p:sldId id="268" r:id="rId7"/>
    <p:sldId id="269" r:id="rId8"/>
    <p:sldId id="277" r:id="rId9"/>
    <p:sldId id="276" r:id="rId10"/>
    <p:sldId id="278" r:id="rId11"/>
    <p:sldId id="271" r:id="rId12"/>
    <p:sldId id="286" r:id="rId13"/>
    <p:sldId id="279" r:id="rId14"/>
    <p:sldId id="270" r:id="rId15"/>
    <p:sldId id="262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切菜武士（上）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第六课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武士切菜动作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38" y="1287178"/>
            <a:ext cx="3958830" cy="37302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茄子下落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329909"/>
            <a:ext cx="4968278" cy="364481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判断茄子被武士切到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400204"/>
            <a:ext cx="4968278" cy="350422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7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复制多个茄子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06" y="1350509"/>
            <a:ext cx="3238387" cy="383209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68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4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1" y="1398374"/>
            <a:ext cx="6832578" cy="3842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24149F0-37CA-498B-A716-1157C77CA06D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4499EC3-EC0A-4063-A63F-E1FE4C754A7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AA57AD-FC6A-4627-B11D-E0DD9EB175D1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D74BD0E-2ED5-4716-BDC4-04FC4FB9CFAC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486916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Scratch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软件做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《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切菜武士</a:t>
            </a:r>
            <a:r>
              <a:rPr lang="en-US" altLang="zh-CN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》</a:t>
            </a:r>
            <a:r>
              <a:rPr lang="zh-CN" altLang="en-US" sz="28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的游戏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EED4FF2F-9209-4AF5-90C1-20D67A95CE39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9" name="Shape 848">
              <a:extLst>
                <a:ext uri="{FF2B5EF4-FFF2-40B4-BE49-F238E27FC236}">
                  <a16:creationId xmlns:a16="http://schemas.microsoft.com/office/drawing/2014/main" id="{2057FD0F-CFF7-4ED7-8582-3564416FCF38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8CC6423F-5935-4889-BFC0-184C3791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水果忍者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863DF47-05F1-445A-876E-5DB4CCA3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79218"/>
            <a:ext cx="6840760" cy="32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72" y="1279510"/>
            <a:ext cx="5021962" cy="3745616"/>
          </a:xfrm>
          <a:prstGeom prst="rect">
            <a:avLst/>
          </a:prstGeom>
        </p:spPr>
      </p:pic>
      <p:grpSp>
        <p:nvGrpSpPr>
          <p:cNvPr id="10" name="Group 1">
            <a:extLst>
              <a:ext uri="{FF2B5EF4-FFF2-40B4-BE49-F238E27FC236}">
                <a16:creationId xmlns:a16="http://schemas.microsoft.com/office/drawing/2014/main" id="{C31466C1-C63E-4DFF-AA5B-3444995D71A7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1" name="Shape 848">
              <a:extLst>
                <a:ext uri="{FF2B5EF4-FFF2-40B4-BE49-F238E27FC236}">
                  <a16:creationId xmlns:a16="http://schemas.microsoft.com/office/drawing/2014/main" id="{3B36C81A-56FC-46A7-9816-4C19AF80A6BE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E1EDABF8-C4E8-4F43-A96C-EEC74C0D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游戏效果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  </a:t>
            </a:r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54752" y="240218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54752" y="3103851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18291" y="382362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E87713-3361-4B7B-9534-CE1A6B70DC8E}"/>
              </a:ext>
            </a:extLst>
          </p:cNvPr>
          <p:cNvGrpSpPr/>
          <p:nvPr/>
        </p:nvGrpSpPr>
        <p:grpSpPr>
          <a:xfrm>
            <a:off x="4640875" y="1627099"/>
            <a:ext cx="464060" cy="464055"/>
            <a:chOff x="4475245" y="2288487"/>
            <a:chExt cx="373179" cy="373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159E0C9-42DC-4665-B066-6C3325FD7E19}"/>
                </a:ext>
              </a:extLst>
            </p:cNvPr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EBB292C2-BFA2-49A4-966B-527D257A8F7D}"/>
                </a:ext>
              </a:extLst>
            </p:cNvPr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D55519F-8D46-4B65-944C-72D9587F36EB}"/>
              </a:ext>
            </a:extLst>
          </p:cNvPr>
          <p:cNvSpPr/>
          <p:nvPr/>
        </p:nvSpPr>
        <p:spPr>
          <a:xfrm>
            <a:off x="5104931" y="1706419"/>
            <a:ext cx="1268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步骤分析</a:t>
            </a: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导入舞台背景以及角色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1700" y="232384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茄子、炸弹向下掉落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39159" y="299442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武士切到茄子得分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2516847" y="4329644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过关增加难度，以及通关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03748" y="3640537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BE30AE-C70A-4EF8-9F87-DE65B1C4F1D8}"/>
              </a:ext>
            </a:extLst>
          </p:cNvPr>
          <p:cNvGrpSpPr/>
          <p:nvPr/>
        </p:nvGrpSpPr>
        <p:grpSpPr>
          <a:xfrm>
            <a:off x="1579499" y="4331973"/>
            <a:ext cx="464055" cy="464055"/>
            <a:chOff x="4475249" y="1145487"/>
            <a:chExt cx="37317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571F19B-4A81-4811-A41B-F1EF73008D21}"/>
                </a:ext>
              </a:extLst>
            </p:cNvPr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ACB7269D-9214-4C35-9E62-CCA1F2D61F0B}"/>
                </a:ext>
              </a:extLst>
            </p:cNvPr>
            <p:cNvSpPr txBox="1"/>
            <p:nvPr/>
          </p:nvSpPr>
          <p:spPr>
            <a:xfrm>
              <a:off x="4533444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16847" y="366203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武士切到炸弹减分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茄子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武士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武士随我们的鼠标移动，并且实现切菜的效果。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茄子从屏幕上方掉落，到达屏幕底边消失。别武士切到，消失，等分增加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189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方正粗圆简体</vt:lpstr>
      <vt:lpstr>方正准圆简体</vt:lpstr>
      <vt:lpstr>宋体</vt:lpstr>
      <vt:lpstr>Arial</vt:lpstr>
      <vt:lpstr>Calibri</vt:lpstr>
      <vt:lpstr>Office 主题​​</vt:lpstr>
      <vt:lpstr>切菜武士（上）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48</cp:revision>
  <dcterms:created xsi:type="dcterms:W3CDTF">2017-06-07T06:29:30Z</dcterms:created>
  <dcterms:modified xsi:type="dcterms:W3CDTF">2017-08-06T09:35:46Z</dcterms:modified>
</cp:coreProperties>
</file>